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diagrams/data180.xml" ContentType="application/vnd.openxmlformats-officedocument.drawingml.diagramData+xml"/>
  <Override PartName="/ppt/diagrams/layout180.xml" ContentType="application/vnd.openxmlformats-officedocument.drawingml.diagramLayout+xml"/>
  <Override PartName="/ppt/diagrams/quickStyle180.xml" ContentType="application/vnd.openxmlformats-officedocument.drawingml.diagramStyle+xml"/>
  <Override PartName="/ppt/diagrams/colors18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9" r:id="rId1"/>
  </p:sldMasterIdLst>
  <p:notesMasterIdLst>
    <p:notesMasterId r:id="rId43"/>
  </p:notesMasterIdLst>
  <p:sldIdLst>
    <p:sldId id="256" r:id="rId2"/>
    <p:sldId id="408" r:id="rId3"/>
    <p:sldId id="401" r:id="rId4"/>
    <p:sldId id="258" r:id="rId5"/>
    <p:sldId id="349" r:id="rId6"/>
    <p:sldId id="348" r:id="rId7"/>
    <p:sldId id="409" r:id="rId8"/>
    <p:sldId id="411" r:id="rId9"/>
    <p:sldId id="421" r:id="rId10"/>
    <p:sldId id="410" r:id="rId11"/>
    <p:sldId id="351" r:id="rId12"/>
    <p:sldId id="352" r:id="rId13"/>
    <p:sldId id="353" r:id="rId14"/>
    <p:sldId id="412" r:id="rId15"/>
    <p:sldId id="413" r:id="rId16"/>
    <p:sldId id="456" r:id="rId17"/>
    <p:sldId id="425" r:id="rId18"/>
    <p:sldId id="422" r:id="rId19"/>
    <p:sldId id="424" r:id="rId20"/>
    <p:sldId id="430" r:id="rId21"/>
    <p:sldId id="378" r:id="rId22"/>
    <p:sldId id="382" r:id="rId23"/>
    <p:sldId id="383" r:id="rId24"/>
    <p:sldId id="384" r:id="rId25"/>
    <p:sldId id="385" r:id="rId26"/>
    <p:sldId id="386" r:id="rId27"/>
    <p:sldId id="440" r:id="rId28"/>
    <p:sldId id="441" r:id="rId29"/>
    <p:sldId id="444" r:id="rId30"/>
    <p:sldId id="446" r:id="rId31"/>
    <p:sldId id="448" r:id="rId32"/>
    <p:sldId id="387" r:id="rId33"/>
    <p:sldId id="450" r:id="rId34"/>
    <p:sldId id="452" r:id="rId35"/>
    <p:sldId id="397" r:id="rId36"/>
    <p:sldId id="453" r:id="rId37"/>
    <p:sldId id="467" r:id="rId38"/>
    <p:sldId id="468" r:id="rId39"/>
    <p:sldId id="398" r:id="rId40"/>
    <p:sldId id="454" r:id="rId41"/>
    <p:sldId id="399" r:id="rId42"/>
  </p:sldIdLst>
  <p:sldSz cx="12192000" cy="6858000"/>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53E887FC-DAD9-4C11-8E2F-C13784B5A512}">
          <p14:sldIdLst>
            <p14:sldId id="256"/>
            <p14:sldId id="408"/>
          </p14:sldIdLst>
        </p14:section>
        <p14:section name="IZVAJANJE PROJEKTOV NEINVESTICIJSKE" id="{DF1490FF-2B67-4630-BC3B-DA3D9609EEAD}">
          <p14:sldIdLst>
            <p14:sldId id="401"/>
            <p14:sldId id="258"/>
            <p14:sldId id="349"/>
            <p14:sldId id="348"/>
            <p14:sldId id="409"/>
            <p14:sldId id="411"/>
            <p14:sldId id="421"/>
            <p14:sldId id="410"/>
            <p14:sldId id="351"/>
            <p14:sldId id="352"/>
            <p14:sldId id="353"/>
            <p14:sldId id="412"/>
            <p14:sldId id="413"/>
            <p14:sldId id="456"/>
            <p14:sldId id="425"/>
            <p14:sldId id="422"/>
            <p14:sldId id="424"/>
          </p14:sldIdLst>
        </p14:section>
        <p14:section name="OZNAČEVANJE VIRA SOFINANCIRANJA" id="{F12D6B85-7B46-4D21-8B4E-EC623215DCC5}">
          <p14:sldIdLst>
            <p14:sldId id="430"/>
            <p14:sldId id="378"/>
            <p14:sldId id="382"/>
            <p14:sldId id="383"/>
            <p14:sldId id="384"/>
            <p14:sldId id="385"/>
            <p14:sldId id="386"/>
            <p14:sldId id="440"/>
            <p14:sldId id="441"/>
            <p14:sldId id="444"/>
            <p14:sldId id="446"/>
            <p14:sldId id="448"/>
            <p14:sldId id="387"/>
            <p14:sldId id="450"/>
          </p14:sldIdLst>
        </p14:section>
        <p14:section name="ODDAJA ZAHTEVKA NA LAS" id="{75B1D559-5049-452C-A963-7BB9BB3C68C8}">
          <p14:sldIdLst>
            <p14:sldId id="452"/>
            <p14:sldId id="397"/>
          </p14:sldIdLst>
        </p14:section>
        <p14:section name="POVZETEK" id="{AB6220F5-5ED2-43FF-9A75-7D823D9C776C}">
          <p14:sldIdLst>
            <p14:sldId id="453"/>
            <p14:sldId id="467"/>
            <p14:sldId id="468"/>
            <p14:sldId id="398"/>
          </p14:sldIdLst>
        </p14:section>
        <p14:section name="VPRAŠANJA" id="{2DA8C418-AD65-4610-ABC9-CE0502E9A18C}">
          <p14:sldIdLst>
            <p14:sldId id="454"/>
            <p14:sldId id="39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pela Rudolf" initials="ŠR" lastIdx="4" clrIdx="0">
    <p:extLst>
      <p:ext uri="{19B8F6BF-5375-455C-9EA6-DF929625EA0E}">
        <p15:presenceInfo xmlns:p15="http://schemas.microsoft.com/office/powerpoint/2012/main" userId="5b81f78c5f572bb8" providerId="Windows Live"/>
      </p:ext>
    </p:extLst>
  </p:cmAuthor>
  <p:cmAuthor id="2" name="ICRA Idrija" initials="ICRA" lastIdx="2" clrIdx="1">
    <p:extLst>
      <p:ext uri="{19B8F6BF-5375-455C-9EA6-DF929625EA0E}">
        <p15:presenceInfo xmlns:p15="http://schemas.microsoft.com/office/powerpoint/2012/main" userId="ICRA Idrija" providerId="None"/>
      </p:ext>
    </p:extLst>
  </p:cmAuthor>
  <p:cmAuthor id="3" name="Tina Batič" initials="TB" lastIdx="1" clrIdx="2">
    <p:extLst>
      <p:ext uri="{19B8F6BF-5375-455C-9EA6-DF929625EA0E}">
        <p15:presenceInfo xmlns:p15="http://schemas.microsoft.com/office/powerpoint/2012/main" userId="S::tina.batic@icra.si::f4fdb991-8091-44de-b64e-cc4088444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244"/>
    <a:srgbClr val="7BBECB"/>
    <a:srgbClr val="EC9F4E"/>
    <a:srgbClr val="FF66CC"/>
    <a:srgbClr val="47764D"/>
    <a:srgbClr val="E60D2E"/>
    <a:srgbClr val="99BAB1"/>
    <a:srgbClr val="EEEEE6"/>
    <a:srgbClr val="F9F9F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60"/>
  </p:normalViewPr>
  <p:slideViewPr>
    <p:cSldViewPr snapToGrid="0">
      <p:cViewPr varScale="1">
        <p:scale>
          <a:sx n="50" d="100"/>
          <a:sy n="50" d="100"/>
        </p:scale>
        <p:origin x="67" y="7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Turnšek" userId="25a8f1b3-79a1-44f0-8a56-2b8f3d02159f" providerId="ADAL" clId="{8CE92B86-CD95-478D-BA59-D9A3BCFF1B8A}"/>
    <pc:docChg chg="undo custSel modSld">
      <pc:chgData name="Veronika Turnšek" userId="25a8f1b3-79a1-44f0-8a56-2b8f3d02159f" providerId="ADAL" clId="{8CE92B86-CD95-478D-BA59-D9A3BCFF1B8A}" dt="2026-01-08T10:29:21.315" v="2620" actId="14100"/>
      <pc:docMkLst>
        <pc:docMk/>
      </pc:docMkLst>
      <pc:sldChg chg="addSp delSp modSp mod">
        <pc:chgData name="Veronika Turnšek" userId="25a8f1b3-79a1-44f0-8a56-2b8f3d02159f" providerId="ADAL" clId="{8CE92B86-CD95-478D-BA59-D9A3BCFF1B8A}" dt="2026-01-08T10:00:11.664" v="2554" actId="1076"/>
        <pc:sldMkLst>
          <pc:docMk/>
          <pc:sldMk cId="1108432011" sldId="349"/>
        </pc:sldMkLst>
        <pc:spChg chg="add mod">
          <ac:chgData name="Veronika Turnšek" userId="25a8f1b3-79a1-44f0-8a56-2b8f3d02159f" providerId="ADAL" clId="{8CE92B86-CD95-478D-BA59-D9A3BCFF1B8A}" dt="2026-01-08T09:58:58.102" v="2541" actId="1076"/>
          <ac:spMkLst>
            <pc:docMk/>
            <pc:sldMk cId="1108432011" sldId="349"/>
            <ac:spMk id="4" creationId="{6A34318A-25B3-F2EC-EEAA-9BAA63C8A101}"/>
          </ac:spMkLst>
        </pc:spChg>
        <pc:spChg chg="mod">
          <ac:chgData name="Veronika Turnšek" userId="25a8f1b3-79a1-44f0-8a56-2b8f3d02159f" providerId="ADAL" clId="{8CE92B86-CD95-478D-BA59-D9A3BCFF1B8A}" dt="2025-12-24T10:14:42.718" v="2305" actId="20577"/>
          <ac:spMkLst>
            <pc:docMk/>
            <pc:sldMk cId="1108432011" sldId="349"/>
            <ac:spMk id="21" creationId="{28A63646-513C-8F45-F2FC-B3F5A721087A}"/>
          </ac:spMkLst>
        </pc:spChg>
        <pc:cxnChg chg="add del mod">
          <ac:chgData name="Veronika Turnšek" userId="25a8f1b3-79a1-44f0-8a56-2b8f3d02159f" providerId="ADAL" clId="{8CE92B86-CD95-478D-BA59-D9A3BCFF1B8A}" dt="2026-01-08T09:59:19.740" v="2544" actId="478"/>
          <ac:cxnSpMkLst>
            <pc:docMk/>
            <pc:sldMk cId="1108432011" sldId="349"/>
            <ac:cxnSpMk id="8" creationId="{65E001AC-BBC6-E2F8-EB8F-EB9C1A18FF8A}"/>
          </ac:cxnSpMkLst>
        </pc:cxnChg>
        <pc:cxnChg chg="add mod">
          <ac:chgData name="Veronika Turnšek" userId="25a8f1b3-79a1-44f0-8a56-2b8f3d02159f" providerId="ADAL" clId="{8CE92B86-CD95-478D-BA59-D9A3BCFF1B8A}" dt="2026-01-08T10:00:08.403" v="2553" actId="1076"/>
          <ac:cxnSpMkLst>
            <pc:docMk/>
            <pc:sldMk cId="1108432011" sldId="349"/>
            <ac:cxnSpMk id="13" creationId="{4014B5F0-7818-0C6F-9DC6-931D73790538}"/>
          </ac:cxnSpMkLst>
        </pc:cxnChg>
        <pc:cxnChg chg="add mod">
          <ac:chgData name="Veronika Turnšek" userId="25a8f1b3-79a1-44f0-8a56-2b8f3d02159f" providerId="ADAL" clId="{8CE92B86-CD95-478D-BA59-D9A3BCFF1B8A}" dt="2026-01-08T10:00:11.664" v="2554" actId="1076"/>
          <ac:cxnSpMkLst>
            <pc:docMk/>
            <pc:sldMk cId="1108432011" sldId="349"/>
            <ac:cxnSpMk id="15" creationId="{B9BE553B-595A-00D2-6910-78C6A3BE2EF7}"/>
          </ac:cxnSpMkLst>
        </pc:cxnChg>
      </pc:sldChg>
      <pc:sldChg chg="addSp modSp mod">
        <pc:chgData name="Veronika Turnšek" userId="25a8f1b3-79a1-44f0-8a56-2b8f3d02159f" providerId="ADAL" clId="{8CE92B86-CD95-478D-BA59-D9A3BCFF1B8A}" dt="2025-12-24T09:06:37.936" v="127" actId="404"/>
        <pc:sldMkLst>
          <pc:docMk/>
          <pc:sldMk cId="2633868241" sldId="351"/>
        </pc:sldMkLst>
        <pc:spChg chg="add mod">
          <ac:chgData name="Veronika Turnšek" userId="25a8f1b3-79a1-44f0-8a56-2b8f3d02159f" providerId="ADAL" clId="{8CE92B86-CD95-478D-BA59-D9A3BCFF1B8A}" dt="2025-12-24T09:06:37.936" v="127" actId="404"/>
          <ac:spMkLst>
            <pc:docMk/>
            <pc:sldMk cId="2633868241" sldId="351"/>
            <ac:spMk id="11" creationId="{6D2F4992-3331-06AC-AE8D-65928178137B}"/>
          </ac:spMkLst>
        </pc:spChg>
      </pc:sldChg>
      <pc:sldChg chg="addSp modSp mod">
        <pc:chgData name="Veronika Turnšek" userId="25a8f1b3-79a1-44f0-8a56-2b8f3d02159f" providerId="ADAL" clId="{8CE92B86-CD95-478D-BA59-D9A3BCFF1B8A}" dt="2026-01-08T10:28:19.763" v="2611" actId="14100"/>
        <pc:sldMkLst>
          <pc:docMk/>
          <pc:sldMk cId="3064008550" sldId="369"/>
        </pc:sldMkLst>
        <pc:spChg chg="add mod">
          <ac:chgData name="Veronika Turnšek" userId="25a8f1b3-79a1-44f0-8a56-2b8f3d02159f" providerId="ADAL" clId="{8CE92B86-CD95-478D-BA59-D9A3BCFF1B8A}" dt="2026-01-08T10:28:19.763" v="2611" actId="14100"/>
          <ac:spMkLst>
            <pc:docMk/>
            <pc:sldMk cId="3064008550" sldId="369"/>
            <ac:spMk id="7" creationId="{77898000-3E22-484E-5A4C-D1B23811F6EE}"/>
          </ac:spMkLst>
        </pc:spChg>
      </pc:sldChg>
      <pc:sldChg chg="addSp modSp mod">
        <pc:chgData name="Veronika Turnšek" userId="25a8f1b3-79a1-44f0-8a56-2b8f3d02159f" providerId="ADAL" clId="{8CE92B86-CD95-478D-BA59-D9A3BCFF1B8A}" dt="2025-12-24T09:27:27.621" v="1267" actId="1076"/>
        <pc:sldMkLst>
          <pc:docMk/>
          <pc:sldMk cId="513416529" sldId="370"/>
        </pc:sldMkLst>
        <pc:spChg chg="add mod">
          <ac:chgData name="Veronika Turnšek" userId="25a8f1b3-79a1-44f0-8a56-2b8f3d02159f" providerId="ADAL" clId="{8CE92B86-CD95-478D-BA59-D9A3BCFF1B8A}" dt="2025-12-24T09:27:27.621" v="1267" actId="1076"/>
          <ac:spMkLst>
            <pc:docMk/>
            <pc:sldMk cId="513416529" sldId="370"/>
            <ac:spMk id="3" creationId="{59E70F33-A69A-8809-5999-50463273967F}"/>
          </ac:spMkLst>
        </pc:spChg>
      </pc:sldChg>
      <pc:sldChg chg="addSp delSp modSp mod">
        <pc:chgData name="Veronika Turnšek" userId="25a8f1b3-79a1-44f0-8a56-2b8f3d02159f" providerId="ADAL" clId="{8CE92B86-CD95-478D-BA59-D9A3BCFF1B8A}" dt="2025-12-24T09:49:23.026" v="1607" actId="21"/>
        <pc:sldMkLst>
          <pc:docMk/>
          <pc:sldMk cId="2941952778" sldId="379"/>
        </pc:sldMkLst>
        <pc:spChg chg="mod">
          <ac:chgData name="Veronika Turnšek" userId="25a8f1b3-79a1-44f0-8a56-2b8f3d02159f" providerId="ADAL" clId="{8CE92B86-CD95-478D-BA59-D9A3BCFF1B8A}" dt="2025-12-24T09:47:22.406" v="1586" actId="21"/>
          <ac:spMkLst>
            <pc:docMk/>
            <pc:sldMk cId="2941952778" sldId="379"/>
            <ac:spMk id="3" creationId="{D0900288-4496-A660-F7CA-9B38E73AD61B}"/>
          </ac:spMkLst>
        </pc:spChg>
      </pc:sldChg>
      <pc:sldChg chg="addSp modSp mod">
        <pc:chgData name="Veronika Turnšek" userId="25a8f1b3-79a1-44f0-8a56-2b8f3d02159f" providerId="ADAL" clId="{8CE92B86-CD95-478D-BA59-D9A3BCFF1B8A}" dt="2025-12-24T09:49:30.198" v="1611" actId="1037"/>
        <pc:sldMkLst>
          <pc:docMk/>
          <pc:sldMk cId="1893259922" sldId="380"/>
        </pc:sldMkLst>
        <pc:spChg chg="add mod">
          <ac:chgData name="Veronika Turnšek" userId="25a8f1b3-79a1-44f0-8a56-2b8f3d02159f" providerId="ADAL" clId="{8CE92B86-CD95-478D-BA59-D9A3BCFF1B8A}" dt="2025-12-24T09:49:30.198" v="1611" actId="1037"/>
          <ac:spMkLst>
            <pc:docMk/>
            <pc:sldMk cId="1893259922" sldId="380"/>
            <ac:spMk id="10" creationId="{BC63D6BA-0ECD-37A5-D997-887D8D412C70}"/>
          </ac:spMkLst>
        </pc:spChg>
      </pc:sldChg>
      <pc:sldChg chg="addSp modSp">
        <pc:chgData name="Veronika Turnšek" userId="25a8f1b3-79a1-44f0-8a56-2b8f3d02159f" providerId="ADAL" clId="{8CE92B86-CD95-478D-BA59-D9A3BCFF1B8A}" dt="2025-12-24T09:49:32.395" v="1612"/>
        <pc:sldMkLst>
          <pc:docMk/>
          <pc:sldMk cId="522408761" sldId="381"/>
        </pc:sldMkLst>
        <pc:spChg chg="add mod">
          <ac:chgData name="Veronika Turnšek" userId="25a8f1b3-79a1-44f0-8a56-2b8f3d02159f" providerId="ADAL" clId="{8CE92B86-CD95-478D-BA59-D9A3BCFF1B8A}" dt="2025-12-24T09:49:32.395" v="1612"/>
          <ac:spMkLst>
            <pc:docMk/>
            <pc:sldMk cId="522408761" sldId="381"/>
            <ac:spMk id="5" creationId="{DDBAF6CA-95A5-CF65-B6B8-493B51ED21C8}"/>
          </ac:spMkLst>
        </pc:spChg>
      </pc:sldChg>
      <pc:sldChg chg="addSp delSp modSp mod">
        <pc:chgData name="Veronika Turnšek" userId="25a8f1b3-79a1-44f0-8a56-2b8f3d02159f" providerId="ADAL" clId="{8CE92B86-CD95-478D-BA59-D9A3BCFF1B8A}" dt="2025-12-24T09:50:12.886" v="1628" actId="21"/>
        <pc:sldMkLst>
          <pc:docMk/>
          <pc:sldMk cId="2517245466" sldId="382"/>
        </pc:sldMkLst>
      </pc:sldChg>
      <pc:sldChg chg="addSp modSp mod">
        <pc:chgData name="Veronika Turnšek" userId="25a8f1b3-79a1-44f0-8a56-2b8f3d02159f" providerId="ADAL" clId="{8CE92B86-CD95-478D-BA59-D9A3BCFF1B8A}" dt="2025-12-24T09:55:18.153" v="1878" actId="14100"/>
        <pc:sldMkLst>
          <pc:docMk/>
          <pc:sldMk cId="2752209514" sldId="383"/>
        </pc:sldMkLst>
        <pc:spChg chg="add mod">
          <ac:chgData name="Veronika Turnšek" userId="25a8f1b3-79a1-44f0-8a56-2b8f3d02159f" providerId="ADAL" clId="{8CE92B86-CD95-478D-BA59-D9A3BCFF1B8A}" dt="2025-12-24T09:50:15.588" v="1629"/>
          <ac:spMkLst>
            <pc:docMk/>
            <pc:sldMk cId="2752209514" sldId="383"/>
            <ac:spMk id="5" creationId="{55C4BDB7-12CA-ED6A-C213-4D476169FB1A}"/>
          </ac:spMkLst>
        </pc:spChg>
        <pc:spChg chg="add mod">
          <ac:chgData name="Veronika Turnšek" userId="25a8f1b3-79a1-44f0-8a56-2b8f3d02159f" providerId="ADAL" clId="{8CE92B86-CD95-478D-BA59-D9A3BCFF1B8A}" dt="2025-12-24T09:55:18.153" v="1878" actId="14100"/>
          <ac:spMkLst>
            <pc:docMk/>
            <pc:sldMk cId="2752209514" sldId="383"/>
            <ac:spMk id="7" creationId="{C05564A5-FE5D-2321-8819-2933919C48A9}"/>
          </ac:spMkLst>
        </pc:spChg>
      </pc:sldChg>
      <pc:sldChg chg="addSp modSp">
        <pc:chgData name="Veronika Turnšek" userId="25a8f1b3-79a1-44f0-8a56-2b8f3d02159f" providerId="ADAL" clId="{8CE92B86-CD95-478D-BA59-D9A3BCFF1B8A}" dt="2025-12-24T09:50:18.210" v="1630"/>
        <pc:sldMkLst>
          <pc:docMk/>
          <pc:sldMk cId="1097787748" sldId="384"/>
        </pc:sldMkLst>
        <pc:spChg chg="add mod">
          <ac:chgData name="Veronika Turnšek" userId="25a8f1b3-79a1-44f0-8a56-2b8f3d02159f" providerId="ADAL" clId="{8CE92B86-CD95-478D-BA59-D9A3BCFF1B8A}" dt="2025-12-24T09:50:18.210" v="1630"/>
          <ac:spMkLst>
            <pc:docMk/>
            <pc:sldMk cId="1097787748" sldId="384"/>
            <ac:spMk id="4" creationId="{E2182CC1-92EB-F6FD-203E-F391D900CAC4}"/>
          </ac:spMkLst>
        </pc:spChg>
      </pc:sldChg>
      <pc:sldChg chg="addSp modSp">
        <pc:chgData name="Veronika Turnšek" userId="25a8f1b3-79a1-44f0-8a56-2b8f3d02159f" providerId="ADAL" clId="{8CE92B86-CD95-478D-BA59-D9A3BCFF1B8A}" dt="2025-12-24T09:50:19.254" v="1631"/>
        <pc:sldMkLst>
          <pc:docMk/>
          <pc:sldMk cId="373333053" sldId="385"/>
        </pc:sldMkLst>
        <pc:spChg chg="add mod">
          <ac:chgData name="Veronika Turnšek" userId="25a8f1b3-79a1-44f0-8a56-2b8f3d02159f" providerId="ADAL" clId="{8CE92B86-CD95-478D-BA59-D9A3BCFF1B8A}" dt="2025-12-24T09:50:19.254" v="1631"/>
          <ac:spMkLst>
            <pc:docMk/>
            <pc:sldMk cId="373333053" sldId="385"/>
            <ac:spMk id="5" creationId="{CFACF610-196A-123E-C84A-F44FB53E4A2E}"/>
          </ac:spMkLst>
        </pc:spChg>
      </pc:sldChg>
      <pc:sldChg chg="addSp modSp mod">
        <pc:chgData name="Veronika Turnšek" userId="25a8f1b3-79a1-44f0-8a56-2b8f3d02159f" providerId="ADAL" clId="{8CE92B86-CD95-478D-BA59-D9A3BCFF1B8A}" dt="2025-12-24T09:53:06.573" v="1651" actId="6549"/>
        <pc:sldMkLst>
          <pc:docMk/>
          <pc:sldMk cId="3851738565" sldId="386"/>
        </pc:sldMkLst>
        <pc:spChg chg="add mod">
          <ac:chgData name="Veronika Turnšek" userId="25a8f1b3-79a1-44f0-8a56-2b8f3d02159f" providerId="ADAL" clId="{8CE92B86-CD95-478D-BA59-D9A3BCFF1B8A}" dt="2025-12-24T09:50:20.955" v="1632"/>
          <ac:spMkLst>
            <pc:docMk/>
            <pc:sldMk cId="3851738565" sldId="386"/>
            <ac:spMk id="7" creationId="{14383D06-5B9C-708C-143C-387F64923D7F}"/>
          </ac:spMkLst>
        </pc:spChg>
        <pc:spChg chg="mod">
          <ac:chgData name="Veronika Turnšek" userId="25a8f1b3-79a1-44f0-8a56-2b8f3d02159f" providerId="ADAL" clId="{8CE92B86-CD95-478D-BA59-D9A3BCFF1B8A}" dt="2025-12-24T09:53:06.573" v="1651" actId="6549"/>
          <ac:spMkLst>
            <pc:docMk/>
            <pc:sldMk cId="3851738565" sldId="386"/>
            <ac:spMk id="16" creationId="{A33EE330-40CB-0AFB-8230-464C1A7AB39A}"/>
          </ac:spMkLst>
        </pc:spChg>
      </pc:sldChg>
      <pc:sldChg chg="addSp modSp">
        <pc:chgData name="Veronika Turnšek" userId="25a8f1b3-79a1-44f0-8a56-2b8f3d02159f" providerId="ADAL" clId="{8CE92B86-CD95-478D-BA59-D9A3BCFF1B8A}" dt="2025-12-24T09:50:29.042" v="1638"/>
        <pc:sldMkLst>
          <pc:docMk/>
          <pc:sldMk cId="3015448754" sldId="387"/>
        </pc:sldMkLst>
        <pc:spChg chg="add mod">
          <ac:chgData name="Veronika Turnšek" userId="25a8f1b3-79a1-44f0-8a56-2b8f3d02159f" providerId="ADAL" clId="{8CE92B86-CD95-478D-BA59-D9A3BCFF1B8A}" dt="2025-12-24T09:50:29.042" v="1638"/>
          <ac:spMkLst>
            <pc:docMk/>
            <pc:sldMk cId="3015448754" sldId="387"/>
            <ac:spMk id="7" creationId="{5BDD1841-1F60-116B-3392-92DC376E7024}"/>
          </ac:spMkLst>
        </pc:spChg>
      </pc:sldChg>
      <pc:sldChg chg="modSp mod">
        <pc:chgData name="Veronika Turnšek" userId="25a8f1b3-79a1-44f0-8a56-2b8f3d02159f" providerId="ADAL" clId="{8CE92B86-CD95-478D-BA59-D9A3BCFF1B8A}" dt="2025-12-24T10:04:01.476" v="2273" actId="20577"/>
        <pc:sldMkLst>
          <pc:docMk/>
          <pc:sldMk cId="2083702528" sldId="397"/>
        </pc:sldMkLst>
        <pc:spChg chg="mod">
          <ac:chgData name="Veronika Turnšek" userId="25a8f1b3-79a1-44f0-8a56-2b8f3d02159f" providerId="ADAL" clId="{8CE92B86-CD95-478D-BA59-D9A3BCFF1B8A}" dt="2025-12-24T10:04:01.476" v="2273" actId="20577"/>
          <ac:spMkLst>
            <pc:docMk/>
            <pc:sldMk cId="2083702528" sldId="397"/>
            <ac:spMk id="2" creationId="{C663A3B2-FFA4-76A6-C901-DA3A318843C5}"/>
          </ac:spMkLst>
        </pc:spChg>
      </pc:sldChg>
      <pc:sldChg chg="addSp delSp modSp mod">
        <pc:chgData name="Veronika Turnšek" userId="25a8f1b3-79a1-44f0-8a56-2b8f3d02159f" providerId="ADAL" clId="{8CE92B86-CD95-478D-BA59-D9A3BCFF1B8A}" dt="2026-01-08T10:26:22.619" v="2561" actId="14100"/>
        <pc:sldMkLst>
          <pc:docMk/>
          <pc:sldMk cId="3244249154" sldId="412"/>
        </pc:sldMkLst>
        <pc:spChg chg="add mod">
          <ac:chgData name="Veronika Turnšek" userId="25a8f1b3-79a1-44f0-8a56-2b8f3d02159f" providerId="ADAL" clId="{8CE92B86-CD95-478D-BA59-D9A3BCFF1B8A}" dt="2026-01-08T10:26:22.619" v="2561" actId="14100"/>
          <ac:spMkLst>
            <pc:docMk/>
            <pc:sldMk cId="3244249154" sldId="412"/>
            <ac:spMk id="3" creationId="{D79C27C9-DB4C-B360-78C3-45EC415AB19E}"/>
          </ac:spMkLst>
        </pc:spChg>
        <pc:spChg chg="add mod">
          <ac:chgData name="Veronika Turnšek" userId="25a8f1b3-79a1-44f0-8a56-2b8f3d02159f" providerId="ADAL" clId="{8CE92B86-CD95-478D-BA59-D9A3BCFF1B8A}" dt="2025-12-24T09:09:09.409" v="217" actId="14100"/>
          <ac:spMkLst>
            <pc:docMk/>
            <pc:sldMk cId="3244249154" sldId="412"/>
            <ac:spMk id="10" creationId="{40A0CFD6-425D-ACAA-60A8-10124967577F}"/>
          </ac:spMkLst>
        </pc:spChg>
      </pc:sldChg>
      <pc:sldChg chg="addSp modSp mod">
        <pc:chgData name="Veronika Turnšek" userId="25a8f1b3-79a1-44f0-8a56-2b8f3d02159f" providerId="ADAL" clId="{8CE92B86-CD95-478D-BA59-D9A3BCFF1B8A}" dt="2025-12-24T09:17:54.652" v="904" actId="14100"/>
        <pc:sldMkLst>
          <pc:docMk/>
          <pc:sldMk cId="2666232730" sldId="413"/>
        </pc:sldMkLst>
        <pc:spChg chg="add mod">
          <ac:chgData name="Veronika Turnšek" userId="25a8f1b3-79a1-44f0-8a56-2b8f3d02159f" providerId="ADAL" clId="{8CE92B86-CD95-478D-BA59-D9A3BCFF1B8A}" dt="2025-12-24T09:17:54.652" v="904" actId="14100"/>
          <ac:spMkLst>
            <pc:docMk/>
            <pc:sldMk cId="2666232730" sldId="413"/>
            <ac:spMk id="4" creationId="{F0DF3507-DDBB-698E-334B-AE50FB8838AF}"/>
          </ac:spMkLst>
        </pc:spChg>
        <pc:spChg chg="add mod">
          <ac:chgData name="Veronika Turnšek" userId="25a8f1b3-79a1-44f0-8a56-2b8f3d02159f" providerId="ADAL" clId="{8CE92B86-CD95-478D-BA59-D9A3BCFF1B8A}" dt="2025-12-24T09:17:39.457" v="902" actId="113"/>
          <ac:spMkLst>
            <pc:docMk/>
            <pc:sldMk cId="2666232730" sldId="413"/>
            <ac:spMk id="8" creationId="{0ADF922A-ED6C-D848-E31E-E36A8BE56054}"/>
          </ac:spMkLst>
        </pc:spChg>
      </pc:sldChg>
      <pc:sldChg chg="addSp modSp mod">
        <pc:chgData name="Veronika Turnšek" userId="25a8f1b3-79a1-44f0-8a56-2b8f3d02159f" providerId="ADAL" clId="{8CE92B86-CD95-478D-BA59-D9A3BCFF1B8A}" dt="2026-01-08T10:27:53.174" v="2606" actId="113"/>
        <pc:sldMkLst>
          <pc:docMk/>
          <pc:sldMk cId="4008690813" sldId="425"/>
        </pc:sldMkLst>
        <pc:spChg chg="add mod">
          <ac:chgData name="Veronika Turnšek" userId="25a8f1b3-79a1-44f0-8a56-2b8f3d02159f" providerId="ADAL" clId="{8CE92B86-CD95-478D-BA59-D9A3BCFF1B8A}" dt="2025-12-24T09:21:54.823" v="1183" actId="113"/>
          <ac:spMkLst>
            <pc:docMk/>
            <pc:sldMk cId="4008690813" sldId="425"/>
            <ac:spMk id="3" creationId="{B3932413-E6CF-6B67-B53D-F2E23091371F}"/>
          </ac:spMkLst>
        </pc:spChg>
        <pc:spChg chg="add mod">
          <ac:chgData name="Veronika Turnšek" userId="25a8f1b3-79a1-44f0-8a56-2b8f3d02159f" providerId="ADAL" clId="{8CE92B86-CD95-478D-BA59-D9A3BCFF1B8A}" dt="2026-01-08T10:27:53.174" v="2606" actId="113"/>
          <ac:spMkLst>
            <pc:docMk/>
            <pc:sldMk cId="4008690813" sldId="425"/>
            <ac:spMk id="4" creationId="{E56B7D27-6314-6FBB-3BCD-647EE9ACD014}"/>
          </ac:spMkLst>
        </pc:spChg>
        <pc:spChg chg="add mod">
          <ac:chgData name="Veronika Turnšek" userId="25a8f1b3-79a1-44f0-8a56-2b8f3d02159f" providerId="ADAL" clId="{8CE92B86-CD95-478D-BA59-D9A3BCFF1B8A}" dt="2026-01-08T10:26:56.502" v="2565" actId="1076"/>
          <ac:spMkLst>
            <pc:docMk/>
            <pc:sldMk cId="4008690813" sldId="425"/>
            <ac:spMk id="7" creationId="{A2639127-EE60-1BC3-B5EC-9BB13E2828F4}"/>
          </ac:spMkLst>
        </pc:spChg>
      </pc:sldChg>
      <pc:sldChg chg="addSp modSp mod">
        <pc:chgData name="Veronika Turnšek" userId="25a8f1b3-79a1-44f0-8a56-2b8f3d02159f" providerId="ADAL" clId="{8CE92B86-CD95-478D-BA59-D9A3BCFF1B8A}" dt="2026-01-08T10:29:21.315" v="2620" actId="14100"/>
        <pc:sldMkLst>
          <pc:docMk/>
          <pc:sldMk cId="4071839262" sldId="436"/>
        </pc:sldMkLst>
        <pc:spChg chg="add mod">
          <ac:chgData name="Veronika Turnšek" userId="25a8f1b3-79a1-44f0-8a56-2b8f3d02159f" providerId="ADAL" clId="{8CE92B86-CD95-478D-BA59-D9A3BCFF1B8A}" dt="2026-01-08T10:29:21.315" v="2620" actId="14100"/>
          <ac:spMkLst>
            <pc:docMk/>
            <pc:sldMk cId="4071839262" sldId="436"/>
            <ac:spMk id="2" creationId="{FEB642A6-AB4F-4CE7-A36E-4A464DB32AD2}"/>
          </ac:spMkLst>
        </pc:spChg>
      </pc:sldChg>
      <pc:sldChg chg="addSp modSp mod">
        <pc:chgData name="Veronika Turnšek" userId="25a8f1b3-79a1-44f0-8a56-2b8f3d02159f" providerId="ADAL" clId="{8CE92B86-CD95-478D-BA59-D9A3BCFF1B8A}" dt="2025-12-24T09:52:45.131" v="1645" actId="14100"/>
        <pc:sldMkLst>
          <pc:docMk/>
          <pc:sldMk cId="752183440" sldId="440"/>
        </pc:sldMkLst>
        <pc:spChg chg="add mod">
          <ac:chgData name="Veronika Turnšek" userId="25a8f1b3-79a1-44f0-8a56-2b8f3d02159f" providerId="ADAL" clId="{8CE92B86-CD95-478D-BA59-D9A3BCFF1B8A}" dt="2025-12-24T09:50:22.044" v="1633"/>
          <ac:spMkLst>
            <pc:docMk/>
            <pc:sldMk cId="752183440" sldId="440"/>
            <ac:spMk id="4" creationId="{E805C90D-CEAE-A56E-E581-C4DD86069285}"/>
          </ac:spMkLst>
        </pc:spChg>
        <pc:spChg chg="add mod">
          <ac:chgData name="Veronika Turnšek" userId="25a8f1b3-79a1-44f0-8a56-2b8f3d02159f" providerId="ADAL" clId="{8CE92B86-CD95-478D-BA59-D9A3BCFF1B8A}" dt="2025-12-24T09:52:45.131" v="1645" actId="14100"/>
          <ac:spMkLst>
            <pc:docMk/>
            <pc:sldMk cId="752183440" sldId="440"/>
            <ac:spMk id="7" creationId="{E2F9908F-0FB5-0945-8DD6-82E6F647366B}"/>
          </ac:spMkLst>
        </pc:spChg>
      </pc:sldChg>
      <pc:sldChg chg="addSp modSp">
        <pc:chgData name="Veronika Turnšek" userId="25a8f1b3-79a1-44f0-8a56-2b8f3d02159f" providerId="ADAL" clId="{8CE92B86-CD95-478D-BA59-D9A3BCFF1B8A}" dt="2025-12-24T09:50:23.585" v="1634"/>
        <pc:sldMkLst>
          <pc:docMk/>
          <pc:sldMk cId="1954592179" sldId="441"/>
        </pc:sldMkLst>
        <pc:spChg chg="add mod">
          <ac:chgData name="Veronika Turnšek" userId="25a8f1b3-79a1-44f0-8a56-2b8f3d02159f" providerId="ADAL" clId="{8CE92B86-CD95-478D-BA59-D9A3BCFF1B8A}" dt="2025-12-24T09:50:23.585" v="1634"/>
          <ac:spMkLst>
            <pc:docMk/>
            <pc:sldMk cId="1954592179" sldId="441"/>
            <ac:spMk id="5" creationId="{4C7700EA-6DDE-9C7A-9659-5A0BCF8549EB}"/>
          </ac:spMkLst>
        </pc:spChg>
      </pc:sldChg>
      <pc:sldChg chg="addSp modSp">
        <pc:chgData name="Veronika Turnšek" userId="25a8f1b3-79a1-44f0-8a56-2b8f3d02159f" providerId="ADAL" clId="{8CE92B86-CD95-478D-BA59-D9A3BCFF1B8A}" dt="2025-12-24T09:50:24.579" v="1635"/>
        <pc:sldMkLst>
          <pc:docMk/>
          <pc:sldMk cId="2886068087" sldId="444"/>
        </pc:sldMkLst>
        <pc:spChg chg="add mod">
          <ac:chgData name="Veronika Turnšek" userId="25a8f1b3-79a1-44f0-8a56-2b8f3d02159f" providerId="ADAL" clId="{8CE92B86-CD95-478D-BA59-D9A3BCFF1B8A}" dt="2025-12-24T09:50:24.579" v="1635"/>
          <ac:spMkLst>
            <pc:docMk/>
            <pc:sldMk cId="2886068087" sldId="444"/>
            <ac:spMk id="7" creationId="{4A2F0219-A39F-8EEF-E85B-602FBD355F26}"/>
          </ac:spMkLst>
        </pc:spChg>
      </pc:sldChg>
      <pc:sldChg chg="addSp modSp">
        <pc:chgData name="Veronika Turnšek" userId="25a8f1b3-79a1-44f0-8a56-2b8f3d02159f" providerId="ADAL" clId="{8CE92B86-CD95-478D-BA59-D9A3BCFF1B8A}" dt="2025-12-24T09:50:25.977" v="1636"/>
        <pc:sldMkLst>
          <pc:docMk/>
          <pc:sldMk cId="2951060182" sldId="446"/>
        </pc:sldMkLst>
        <pc:spChg chg="add mod">
          <ac:chgData name="Veronika Turnšek" userId="25a8f1b3-79a1-44f0-8a56-2b8f3d02159f" providerId="ADAL" clId="{8CE92B86-CD95-478D-BA59-D9A3BCFF1B8A}" dt="2025-12-24T09:50:25.977" v="1636"/>
          <ac:spMkLst>
            <pc:docMk/>
            <pc:sldMk cId="2951060182" sldId="446"/>
            <ac:spMk id="4" creationId="{8819B39E-B5DF-CFB0-4B6C-6AC65A871479}"/>
          </ac:spMkLst>
        </pc:spChg>
      </pc:sldChg>
      <pc:sldChg chg="addSp modSp">
        <pc:chgData name="Veronika Turnšek" userId="25a8f1b3-79a1-44f0-8a56-2b8f3d02159f" providerId="ADAL" clId="{8CE92B86-CD95-478D-BA59-D9A3BCFF1B8A}" dt="2025-12-24T09:50:27.283" v="1637"/>
        <pc:sldMkLst>
          <pc:docMk/>
          <pc:sldMk cId="591864118" sldId="448"/>
        </pc:sldMkLst>
        <pc:spChg chg="add mod">
          <ac:chgData name="Veronika Turnšek" userId="25a8f1b3-79a1-44f0-8a56-2b8f3d02159f" providerId="ADAL" clId="{8CE92B86-CD95-478D-BA59-D9A3BCFF1B8A}" dt="2025-12-24T09:50:27.283" v="1637"/>
          <ac:spMkLst>
            <pc:docMk/>
            <pc:sldMk cId="591864118" sldId="448"/>
            <ac:spMk id="4" creationId="{D1799E4A-C27B-259F-1200-D8969421C6A4}"/>
          </ac:spMkLst>
        </pc:spChg>
      </pc:sldChg>
      <pc:sldChg chg="addSp modSp">
        <pc:chgData name="Veronika Turnšek" userId="25a8f1b3-79a1-44f0-8a56-2b8f3d02159f" providerId="ADAL" clId="{8CE92B86-CD95-478D-BA59-D9A3BCFF1B8A}" dt="2025-12-24T09:50:31.462" v="1639"/>
        <pc:sldMkLst>
          <pc:docMk/>
          <pc:sldMk cId="484487926" sldId="450"/>
        </pc:sldMkLst>
        <pc:spChg chg="add mod">
          <ac:chgData name="Veronika Turnšek" userId="25a8f1b3-79a1-44f0-8a56-2b8f3d02159f" providerId="ADAL" clId="{8CE92B86-CD95-478D-BA59-D9A3BCFF1B8A}" dt="2025-12-24T09:50:31.462" v="1639"/>
          <ac:spMkLst>
            <pc:docMk/>
            <pc:sldMk cId="484487926" sldId="450"/>
            <ac:spMk id="5" creationId="{FB4FDA27-C5DC-C8D6-39A3-E42D1777AFA9}"/>
          </ac:spMkLst>
        </pc:spChg>
      </pc:sldChg>
      <pc:sldChg chg="modSp mod">
        <pc:chgData name="Veronika Turnšek" userId="25a8f1b3-79a1-44f0-8a56-2b8f3d02159f" providerId="ADAL" clId="{8CE92B86-CD95-478D-BA59-D9A3BCFF1B8A}" dt="2025-12-24T12:33:51.127" v="2525" actId="20577"/>
        <pc:sldMkLst>
          <pc:docMk/>
          <pc:sldMk cId="3255352120" sldId="454"/>
        </pc:sldMkLst>
        <pc:spChg chg="mod">
          <ac:chgData name="Veronika Turnšek" userId="25a8f1b3-79a1-44f0-8a56-2b8f3d02159f" providerId="ADAL" clId="{8CE92B86-CD95-478D-BA59-D9A3BCFF1B8A}" dt="2025-12-24T12:33:51.127" v="2525" actId="20577"/>
          <ac:spMkLst>
            <pc:docMk/>
            <pc:sldMk cId="3255352120" sldId="454"/>
            <ac:spMk id="8" creationId="{6FECE8BC-1A18-099F-9CD3-4357CBDFE45C}"/>
          </ac:spMkLst>
        </pc:spChg>
      </pc:sldChg>
      <pc:sldChg chg="addSp modSp">
        <pc:chgData name="Veronika Turnšek" userId="25a8f1b3-79a1-44f0-8a56-2b8f3d02159f" providerId="ADAL" clId="{8CE92B86-CD95-478D-BA59-D9A3BCFF1B8A}" dt="2025-12-24T09:49:34.063" v="1613"/>
        <pc:sldMkLst>
          <pc:docMk/>
          <pc:sldMk cId="2683913857" sldId="457"/>
        </pc:sldMkLst>
        <pc:spChg chg="add mod">
          <ac:chgData name="Veronika Turnšek" userId="25a8f1b3-79a1-44f0-8a56-2b8f3d02159f" providerId="ADAL" clId="{8CE92B86-CD95-478D-BA59-D9A3BCFF1B8A}" dt="2025-12-24T09:49:34.063" v="1613"/>
          <ac:spMkLst>
            <pc:docMk/>
            <pc:sldMk cId="2683913857" sldId="457"/>
            <ac:spMk id="3" creationId="{2935774D-1A12-1237-FD7C-5E8B38DE9EF9}"/>
          </ac:spMkLst>
        </pc:spChg>
      </pc:sldChg>
      <pc:sldChg chg="addSp modSp">
        <pc:chgData name="Veronika Turnšek" userId="25a8f1b3-79a1-44f0-8a56-2b8f3d02159f" providerId="ADAL" clId="{8CE92B86-CD95-478D-BA59-D9A3BCFF1B8A}" dt="2025-12-24T09:49:35.628" v="1614"/>
        <pc:sldMkLst>
          <pc:docMk/>
          <pc:sldMk cId="3851720567" sldId="458"/>
        </pc:sldMkLst>
        <pc:spChg chg="add mod">
          <ac:chgData name="Veronika Turnšek" userId="25a8f1b3-79a1-44f0-8a56-2b8f3d02159f" providerId="ADAL" clId="{8CE92B86-CD95-478D-BA59-D9A3BCFF1B8A}" dt="2025-12-24T09:49:35.628" v="1614"/>
          <ac:spMkLst>
            <pc:docMk/>
            <pc:sldMk cId="3851720567" sldId="458"/>
            <ac:spMk id="2" creationId="{0253641F-A0AE-0308-D371-21D06CFD34F9}"/>
          </ac:spMkLst>
        </pc:spChg>
      </pc:sldChg>
      <pc:sldChg chg="addSp modSp">
        <pc:chgData name="Veronika Turnšek" userId="25a8f1b3-79a1-44f0-8a56-2b8f3d02159f" providerId="ADAL" clId="{8CE92B86-CD95-478D-BA59-D9A3BCFF1B8A}" dt="2025-12-24T09:49:39.134" v="1615"/>
        <pc:sldMkLst>
          <pc:docMk/>
          <pc:sldMk cId="2201641470" sldId="459"/>
        </pc:sldMkLst>
        <pc:spChg chg="add mod">
          <ac:chgData name="Veronika Turnšek" userId="25a8f1b3-79a1-44f0-8a56-2b8f3d02159f" providerId="ADAL" clId="{8CE92B86-CD95-478D-BA59-D9A3BCFF1B8A}" dt="2025-12-24T09:49:39.134" v="1615"/>
          <ac:spMkLst>
            <pc:docMk/>
            <pc:sldMk cId="2201641470" sldId="459"/>
            <ac:spMk id="3" creationId="{D557396A-3EC8-3F77-1AA6-63C6BB4A905C}"/>
          </ac:spMkLst>
        </pc:spChg>
      </pc:sldChg>
      <pc:sldChg chg="addSp modSp mod">
        <pc:chgData name="Veronika Turnšek" userId="25a8f1b3-79a1-44f0-8a56-2b8f3d02159f" providerId="ADAL" clId="{8CE92B86-CD95-478D-BA59-D9A3BCFF1B8A}" dt="2025-12-24T09:51:37.635" v="1640" actId="1036"/>
        <pc:sldMkLst>
          <pc:docMk/>
          <pc:sldMk cId="3540213759" sldId="460"/>
        </pc:sldMkLst>
        <pc:spChg chg="add mod">
          <ac:chgData name="Veronika Turnšek" userId="25a8f1b3-79a1-44f0-8a56-2b8f3d02159f" providerId="ADAL" clId="{8CE92B86-CD95-478D-BA59-D9A3BCFF1B8A}" dt="2025-12-24T09:51:37.635" v="1640" actId="1036"/>
          <ac:spMkLst>
            <pc:docMk/>
            <pc:sldMk cId="3540213759" sldId="460"/>
            <ac:spMk id="3" creationId="{30E8ACB7-1B79-594C-F56C-E98AC827F265}"/>
          </ac:spMkLst>
        </pc:spChg>
        <pc:spChg chg="add mod">
          <ac:chgData name="Veronika Turnšek" userId="25a8f1b3-79a1-44f0-8a56-2b8f3d02159f" providerId="ADAL" clId="{8CE92B86-CD95-478D-BA59-D9A3BCFF1B8A}" dt="2025-12-24T09:49:41.634" v="1616"/>
          <ac:spMkLst>
            <pc:docMk/>
            <pc:sldMk cId="3540213759" sldId="460"/>
            <ac:spMk id="5" creationId="{2F62A07F-FD78-AEE7-EF53-37F9C013A0C7}"/>
          </ac:spMkLst>
        </pc:spChg>
      </pc:sldChg>
      <pc:sldChg chg="addSp modSp">
        <pc:chgData name="Veronika Turnšek" userId="25a8f1b3-79a1-44f0-8a56-2b8f3d02159f" providerId="ADAL" clId="{8CE92B86-CD95-478D-BA59-D9A3BCFF1B8A}" dt="2025-12-24T09:49:43.324" v="1617"/>
        <pc:sldMkLst>
          <pc:docMk/>
          <pc:sldMk cId="2180110355" sldId="461"/>
        </pc:sldMkLst>
        <pc:spChg chg="add mod">
          <ac:chgData name="Veronika Turnšek" userId="25a8f1b3-79a1-44f0-8a56-2b8f3d02159f" providerId="ADAL" clId="{8CE92B86-CD95-478D-BA59-D9A3BCFF1B8A}" dt="2025-12-24T09:49:43.324" v="1617"/>
          <ac:spMkLst>
            <pc:docMk/>
            <pc:sldMk cId="2180110355" sldId="461"/>
            <ac:spMk id="5" creationId="{80D86236-5AC1-B7FE-214F-D9CC985C1EFB}"/>
          </ac:spMkLst>
        </pc:spChg>
      </pc:sldChg>
      <pc:sldChg chg="addSp modSp">
        <pc:chgData name="Veronika Turnšek" userId="25a8f1b3-79a1-44f0-8a56-2b8f3d02159f" providerId="ADAL" clId="{8CE92B86-CD95-478D-BA59-D9A3BCFF1B8A}" dt="2025-12-24T09:49:46.397" v="1618"/>
        <pc:sldMkLst>
          <pc:docMk/>
          <pc:sldMk cId="1240347079" sldId="462"/>
        </pc:sldMkLst>
        <pc:spChg chg="add mod">
          <ac:chgData name="Veronika Turnšek" userId="25a8f1b3-79a1-44f0-8a56-2b8f3d02159f" providerId="ADAL" clId="{8CE92B86-CD95-478D-BA59-D9A3BCFF1B8A}" dt="2025-12-24T09:49:46.397" v="1618"/>
          <ac:spMkLst>
            <pc:docMk/>
            <pc:sldMk cId="1240347079" sldId="462"/>
            <ac:spMk id="2" creationId="{86B62CB5-8181-21A7-A59E-F7684A665928}"/>
          </ac:spMkLst>
        </pc:spChg>
      </pc:sldChg>
      <pc:sldChg chg="addSp modSp">
        <pc:chgData name="Veronika Turnšek" userId="25a8f1b3-79a1-44f0-8a56-2b8f3d02159f" providerId="ADAL" clId="{8CE92B86-CD95-478D-BA59-D9A3BCFF1B8A}" dt="2025-12-24T09:49:47.997" v="1619"/>
        <pc:sldMkLst>
          <pc:docMk/>
          <pc:sldMk cId="4219438293" sldId="463"/>
        </pc:sldMkLst>
        <pc:spChg chg="add mod">
          <ac:chgData name="Veronika Turnšek" userId="25a8f1b3-79a1-44f0-8a56-2b8f3d02159f" providerId="ADAL" clId="{8CE92B86-CD95-478D-BA59-D9A3BCFF1B8A}" dt="2025-12-24T09:49:47.997" v="1619"/>
          <ac:spMkLst>
            <pc:docMk/>
            <pc:sldMk cId="4219438293" sldId="463"/>
            <ac:spMk id="3" creationId="{1BD13F77-CF73-2D3D-8705-F001E5933256}"/>
          </ac:spMkLst>
        </pc:spChg>
      </pc:sldChg>
      <pc:sldChg chg="addSp modSp">
        <pc:chgData name="Veronika Turnšek" userId="25a8f1b3-79a1-44f0-8a56-2b8f3d02159f" providerId="ADAL" clId="{8CE92B86-CD95-478D-BA59-D9A3BCFF1B8A}" dt="2025-12-24T09:49:49.151" v="1620"/>
        <pc:sldMkLst>
          <pc:docMk/>
          <pc:sldMk cId="4051082652" sldId="464"/>
        </pc:sldMkLst>
        <pc:spChg chg="add mod">
          <ac:chgData name="Veronika Turnšek" userId="25a8f1b3-79a1-44f0-8a56-2b8f3d02159f" providerId="ADAL" clId="{8CE92B86-CD95-478D-BA59-D9A3BCFF1B8A}" dt="2025-12-24T09:49:49.151" v="1620"/>
          <ac:spMkLst>
            <pc:docMk/>
            <pc:sldMk cId="4051082652" sldId="464"/>
            <ac:spMk id="2" creationId="{7AF97608-4E7C-26EA-5D7C-AB3CF3D345D4}"/>
          </ac:spMkLst>
        </pc:spChg>
      </pc:sldChg>
      <pc:sldChg chg="addSp modSp">
        <pc:chgData name="Veronika Turnšek" userId="25a8f1b3-79a1-44f0-8a56-2b8f3d02159f" providerId="ADAL" clId="{8CE92B86-CD95-478D-BA59-D9A3BCFF1B8A}" dt="2025-12-24T09:49:50.919" v="1621"/>
        <pc:sldMkLst>
          <pc:docMk/>
          <pc:sldMk cId="537270638" sldId="465"/>
        </pc:sldMkLst>
        <pc:spChg chg="add mod">
          <ac:chgData name="Veronika Turnšek" userId="25a8f1b3-79a1-44f0-8a56-2b8f3d02159f" providerId="ADAL" clId="{8CE92B86-CD95-478D-BA59-D9A3BCFF1B8A}" dt="2025-12-24T09:49:50.919" v="1621"/>
          <ac:spMkLst>
            <pc:docMk/>
            <pc:sldMk cId="537270638" sldId="465"/>
            <ac:spMk id="2" creationId="{51C99877-3C21-A067-16D2-DB274E1BFFF6}"/>
          </ac:spMkLst>
        </pc:spChg>
      </pc:sldChg>
      <pc:sldChg chg="addSp modSp">
        <pc:chgData name="Veronika Turnšek" userId="25a8f1b3-79a1-44f0-8a56-2b8f3d02159f" providerId="ADAL" clId="{8CE92B86-CD95-478D-BA59-D9A3BCFF1B8A}" dt="2025-12-24T09:49:52.517" v="1622"/>
        <pc:sldMkLst>
          <pc:docMk/>
          <pc:sldMk cId="2153307041" sldId="466"/>
        </pc:sldMkLst>
        <pc:spChg chg="add mod">
          <ac:chgData name="Veronika Turnšek" userId="25a8f1b3-79a1-44f0-8a56-2b8f3d02159f" providerId="ADAL" clId="{8CE92B86-CD95-478D-BA59-D9A3BCFF1B8A}" dt="2025-12-24T09:49:52.517" v="1622"/>
          <ac:spMkLst>
            <pc:docMk/>
            <pc:sldMk cId="2153307041" sldId="466"/>
            <ac:spMk id="2" creationId="{D8AE5FB6-A237-A638-1CB4-D75061ED2725}"/>
          </ac:spMkLst>
        </pc:spChg>
      </pc:sldChg>
      <pc:sldChg chg="modSp mod">
        <pc:chgData name="Veronika Turnšek" userId="25a8f1b3-79a1-44f0-8a56-2b8f3d02159f" providerId="ADAL" clId="{8CE92B86-CD95-478D-BA59-D9A3BCFF1B8A}" dt="2025-12-24T10:41:02.459" v="2464" actId="20577"/>
        <pc:sldMkLst>
          <pc:docMk/>
          <pc:sldMk cId="2875015553" sldId="467"/>
        </pc:sldMkLst>
        <pc:spChg chg="mod">
          <ac:chgData name="Veronika Turnšek" userId="25a8f1b3-79a1-44f0-8a56-2b8f3d02159f" providerId="ADAL" clId="{8CE92B86-CD95-478D-BA59-D9A3BCFF1B8A}" dt="2025-12-24T10:41:02.459" v="2464" actId="20577"/>
          <ac:spMkLst>
            <pc:docMk/>
            <pc:sldMk cId="2875015553" sldId="467"/>
            <ac:spMk id="4" creationId="{F0C46CE6-3944-085C-9EE1-1C53611415F9}"/>
          </ac:spMkLst>
        </pc:spChg>
      </pc:sldChg>
    </pc:docChg>
  </pc:docChgLst>
</pc:chgInfo>
</file>

<file path=ppt/diagrams/_rels/data11.xml.rels><?xml version="1.0" encoding="UTF-8" standalone="yes"?>
<Relationships xmlns="http://schemas.openxmlformats.org/package/2006/relationships"><Relationship Id="rId2" Type="http://schemas.openxmlformats.org/officeDocument/2006/relationships/hyperlink" Target="https://las-sciljem.si/71/navodila-in-obrazci/" TargetMode="External"/><Relationship Id="rId1" Type="http://schemas.openxmlformats.org/officeDocument/2006/relationships/hyperlink" Target="mailto:info@las-sciljem.si" TargetMode="External"/></Relationships>
</file>

<file path=ppt/diagrams/_rels/data18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image" Target="../media/image180.png"/><Relationship Id="rId4" Type="http://schemas.openxmlformats.org/officeDocument/2006/relationships/image" Target="../media/image210.png"/></Relationships>
</file>

<file path=ppt/diagrams/_rels/data6.xml.rels><?xml version="1.0" encoding="UTF-8" standalone="yes"?>
<Relationships xmlns="http://schemas.openxmlformats.org/package/2006/relationships"><Relationship Id="rId2" Type="http://schemas.openxmlformats.org/officeDocument/2006/relationships/hyperlink" Target="https://evropskasredstva.si/app/uploads/2023/03/Navodila_za_komuniciranje_EKP_2021-27_Podpisano.pdf" TargetMode="External"/><Relationship Id="rId1" Type="http://schemas.openxmlformats.org/officeDocument/2006/relationships/hyperlink" Target="https://evropskasredstva.si/evropska-kohezijska-politika/" TargetMode="External"/></Relationships>
</file>

<file path=ppt/diagrams/_rels/data9.xml.rels><?xml version="1.0" encoding="UTF-8" standalone="yes"?>
<Relationships xmlns="http://schemas.openxmlformats.org/package/2006/relationships"><Relationship Id="rId2" Type="http://schemas.openxmlformats.org/officeDocument/2006/relationships/hyperlink" Target="https://evropskasredstva.si/logotipi/" TargetMode="External"/><Relationship Id="rId1" Type="http://schemas.openxmlformats.org/officeDocument/2006/relationships/hyperlink" Target="https://evropskasredstva.si/app/uploads/2025/07/Navodila_za_komuniciranje_EKP_cistopis_julij25.pdf" TargetMode="External"/></Relationships>
</file>

<file path=ppt/diagrams/_rels/drawing11.xml.rels><?xml version="1.0" encoding="UTF-8" standalone="yes"?>
<Relationships xmlns="http://schemas.openxmlformats.org/package/2006/relationships"><Relationship Id="rId2" Type="http://schemas.openxmlformats.org/officeDocument/2006/relationships/hyperlink" Target="https://las-sciljem.si/71/navodila-in-obrazci/" TargetMode="External"/><Relationship Id="rId1" Type="http://schemas.openxmlformats.org/officeDocument/2006/relationships/hyperlink" Target="mailto:info@las-sciljem.si"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evropskasredstva.si/app/uploads/2023/03/Navodila_za_komuniciranje_EKP_2021-27_Podpisano.pdf" TargetMode="External"/><Relationship Id="rId1" Type="http://schemas.openxmlformats.org/officeDocument/2006/relationships/hyperlink" Target="https://evropskasredstva.si/evropska-kohezijska-politika/" TargetMode="External"/></Relationships>
</file>

<file path=ppt/diagrams/_rels/drawing9.xml.rels><?xml version="1.0" encoding="UTF-8" standalone="yes"?>
<Relationships xmlns="http://schemas.openxmlformats.org/package/2006/relationships"><Relationship Id="rId2" Type="http://schemas.openxmlformats.org/officeDocument/2006/relationships/hyperlink" Target="https://evropskasredstva.si/logotipi/" TargetMode="External"/><Relationship Id="rId1" Type="http://schemas.openxmlformats.org/officeDocument/2006/relationships/hyperlink" Target="https://evropskasredstva.si/app/uploads/2025/07/Navodila_za_komuniciranje_EKP_cistopis_julij25.pdf" TargetMode="Externa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ACCFF-220A-47DA-9B7B-BC93312D6CDD}" type="doc">
      <dgm:prSet loTypeId="urn:microsoft.com/office/officeart/2008/layout/RadialCluster" loCatId="cycle" qsTypeId="urn:microsoft.com/office/officeart/2005/8/quickstyle/simple1" qsCatId="simple" csTypeId="urn:microsoft.com/office/officeart/2005/8/colors/accent5_5" csCatId="accent5" phldr="1"/>
      <dgm:spPr/>
      <dgm:t>
        <a:bodyPr/>
        <a:lstStyle/>
        <a:p>
          <a:endParaRPr lang="sl-SI"/>
        </a:p>
      </dgm:t>
    </dgm:pt>
    <dgm:pt modelId="{0AFCEFE3-110B-49BE-92A0-599B120B3B09}">
      <dgm:prSet phldrT="[besedilo]" custT="1"/>
      <dgm:spPr/>
      <dgm:t>
        <a:bodyPr/>
        <a:lstStyle/>
        <a:p>
          <a:r>
            <a:rPr lang="sl-SI" sz="1400" b="1" dirty="0">
              <a:latin typeface="Segoe UI Semibold" panose="020B0702040204020203" pitchFamily="34" charset="0"/>
              <a:cs typeface="Segoe UI Semibold" panose="020B0702040204020203" pitchFamily="34" charset="0"/>
            </a:rPr>
            <a:t>DOKAZILA O NASTANKU STROŠKOV (OSEBJA)</a:t>
          </a:r>
        </a:p>
      </dgm:t>
    </dgm:pt>
    <dgm:pt modelId="{2F9413D6-8CB7-4E0C-BDB8-143256C993B7}" type="parTrans" cxnId="{FDF0EDAE-E759-4338-9737-567EA362CF19}">
      <dgm:prSet/>
      <dgm:spPr/>
      <dgm:t>
        <a:bodyPr/>
        <a:lstStyle/>
        <a:p>
          <a:endParaRPr lang="sl-SI"/>
        </a:p>
      </dgm:t>
    </dgm:pt>
    <dgm:pt modelId="{5D55420E-8B21-456F-A35C-5D8C1CA58B3F}" type="sibTrans" cxnId="{FDF0EDAE-E759-4338-9737-567EA362CF19}">
      <dgm:prSet/>
      <dgm:spPr/>
      <dgm:t>
        <a:bodyPr/>
        <a:lstStyle/>
        <a:p>
          <a:endParaRPr lang="sl-SI"/>
        </a:p>
      </dgm:t>
    </dgm:pt>
    <dgm:pt modelId="{A301DF76-0F07-45BB-B82C-0828B4B3F496}">
      <dgm:prSet phldrT="[besedilo]" custT="1"/>
      <dgm:spPr>
        <a:gradFill flip="none" rotWithShape="1">
          <a:gsLst>
            <a:gs pos="0">
              <a:srgbClr val="EC9F4E"/>
            </a:gs>
            <a:gs pos="60000">
              <a:srgbClr val="99BAB1"/>
            </a:gs>
          </a:gsLst>
          <a:lin ang="0" scaled="1"/>
          <a:tileRect/>
        </a:gradFill>
      </dgm:spPr>
      <dgm:t>
        <a:bodyPr/>
        <a:lstStyle/>
        <a:p>
          <a:pPr>
            <a:buFontTx/>
            <a:buChar char="-"/>
          </a:pPr>
          <a:r>
            <a:rPr lang="sl-SI" sz="1100" dirty="0">
              <a:latin typeface="Segoe UI Semilight" panose="020B0402040204020203" pitchFamily="34" charset="0"/>
              <a:cs typeface="Segoe UI Semilight" panose="020B0402040204020203" pitchFamily="34" charset="0"/>
            </a:rPr>
            <a:t>Dokazila o izvedenih aktivnostih </a:t>
          </a:r>
          <a:br>
            <a:rPr lang="sl-SI" sz="1100" dirty="0">
              <a:latin typeface="Segoe UI Semilight" panose="020B0402040204020203" pitchFamily="34" charset="0"/>
              <a:cs typeface="Segoe UI Semilight" panose="020B0402040204020203" pitchFamily="34" charset="0"/>
            </a:rPr>
          </a:br>
          <a:r>
            <a:rPr lang="sl-SI" sz="1100" dirty="0">
              <a:latin typeface="Segoe UI Semilight" panose="020B0402040204020203" pitchFamily="34" charset="0"/>
              <a:cs typeface="Segoe UI Semilight" panose="020B0402040204020203" pitchFamily="34" charset="0"/>
            </a:rPr>
            <a:t>(stroški zunanjih izvajalcev – pavšal)</a:t>
          </a:r>
        </a:p>
      </dgm:t>
    </dgm:pt>
    <dgm:pt modelId="{2BEC25E4-EFEF-45C6-8161-B8F47CEE164A}" type="parTrans" cxnId="{9777DAE2-4200-49BC-8081-5E7FC5059DEB}">
      <dgm:prSet/>
      <dgm:spPr/>
      <dgm:t>
        <a:bodyPr/>
        <a:lstStyle/>
        <a:p>
          <a:endParaRPr lang="sl-SI"/>
        </a:p>
      </dgm:t>
    </dgm:pt>
    <dgm:pt modelId="{6114163A-8F24-4DFC-8BB7-250B71BB12F6}" type="sibTrans" cxnId="{9777DAE2-4200-49BC-8081-5E7FC5059DEB}">
      <dgm:prSet/>
      <dgm:spPr/>
      <dgm:t>
        <a:bodyPr/>
        <a:lstStyle/>
        <a:p>
          <a:endParaRPr lang="sl-SI"/>
        </a:p>
      </dgm:t>
    </dgm:pt>
    <dgm:pt modelId="{EFCE740D-81B5-4962-9420-0BFB2D7F965D}">
      <dgm:prSet custT="1"/>
      <dgm:spPr/>
      <dgm:t>
        <a:bodyPr/>
        <a:lstStyle/>
        <a:p>
          <a:r>
            <a:rPr lang="sl-SI" sz="1100" dirty="0">
              <a:latin typeface="Segoe UI Semilight" panose="020B0402040204020203" pitchFamily="34" charset="0"/>
              <a:cs typeface="Segoe UI Semilight" panose="020B0402040204020203" pitchFamily="34" charset="0"/>
            </a:rPr>
            <a:t>Sklep ali drug upravni akt, s katerim je zaposleni razporejen na delo na projektu (v primeru, ko iz pogodbe o zaposlitvi to ni razvidno)</a:t>
          </a:r>
        </a:p>
      </dgm:t>
    </dgm:pt>
    <dgm:pt modelId="{2AFE9C21-FB8C-48F3-81D3-BF88B156E81F}" type="parTrans" cxnId="{DD228CD3-8783-4770-90E2-0AFF6A0EEEE9}">
      <dgm:prSet/>
      <dgm:spPr/>
      <dgm:t>
        <a:bodyPr/>
        <a:lstStyle/>
        <a:p>
          <a:endParaRPr lang="sl-SI"/>
        </a:p>
      </dgm:t>
    </dgm:pt>
    <dgm:pt modelId="{4A6416C4-F7C7-46B4-BEB0-40B8A1C4E455}" type="sibTrans" cxnId="{DD228CD3-8783-4770-90E2-0AFF6A0EEEE9}">
      <dgm:prSet/>
      <dgm:spPr/>
      <dgm:t>
        <a:bodyPr/>
        <a:lstStyle/>
        <a:p>
          <a:endParaRPr lang="sl-SI"/>
        </a:p>
      </dgm:t>
    </dgm:pt>
    <dgm:pt modelId="{9684479C-CD77-43A2-8043-02CE6380257D}">
      <dgm:prSet custT="1"/>
      <dgm:spPr/>
      <dgm:t>
        <a:bodyPr/>
        <a:lstStyle/>
        <a:p>
          <a:r>
            <a:rPr lang="sl-SI" sz="1100" dirty="0">
              <a:latin typeface="Segoe UI Semilight" panose="020B0402040204020203" pitchFamily="34" charset="0"/>
              <a:cs typeface="Segoe UI Semilight" panose="020B0402040204020203" pitchFamily="34" charset="0"/>
            </a:rPr>
            <a:t>Izpolnjena mesečna </a:t>
          </a:r>
          <a:r>
            <a:rPr lang="sl-SI" sz="1100" dirty="0" err="1">
              <a:latin typeface="Segoe UI Semilight" panose="020B0402040204020203" pitchFamily="34" charset="0"/>
              <a:cs typeface="Segoe UI Semilight" panose="020B0402040204020203" pitchFamily="34" charset="0"/>
            </a:rPr>
            <a:t>časovnica</a:t>
          </a:r>
          <a:endParaRPr lang="sl-SI" sz="1100" dirty="0">
            <a:latin typeface="Segoe UI Semilight" panose="020B0402040204020203" pitchFamily="34" charset="0"/>
            <a:cs typeface="Segoe UI Semilight" panose="020B0402040204020203" pitchFamily="34" charset="0"/>
          </a:endParaRPr>
        </a:p>
      </dgm:t>
    </dgm:pt>
    <dgm:pt modelId="{E34E0B81-30B0-4531-A67C-C20EB5A9963A}" type="parTrans" cxnId="{849F119C-8C23-46D9-8592-43A5F7CCD31D}">
      <dgm:prSet/>
      <dgm:spPr/>
      <dgm:t>
        <a:bodyPr/>
        <a:lstStyle/>
        <a:p>
          <a:endParaRPr lang="sl-SI"/>
        </a:p>
      </dgm:t>
    </dgm:pt>
    <dgm:pt modelId="{6F639485-D484-4036-B301-86E28C738D13}" type="sibTrans" cxnId="{849F119C-8C23-46D9-8592-43A5F7CCD31D}">
      <dgm:prSet/>
      <dgm:spPr/>
      <dgm:t>
        <a:bodyPr/>
        <a:lstStyle/>
        <a:p>
          <a:endParaRPr lang="sl-SI"/>
        </a:p>
      </dgm:t>
    </dgm:pt>
    <dgm:pt modelId="{5C2236A4-6E60-49CF-AAAD-D70AF658FF12}">
      <dgm:prSet custT="1"/>
      <dgm:spPr/>
      <dgm:t>
        <a:bodyPr/>
        <a:lstStyle/>
        <a:p>
          <a:r>
            <a:rPr lang="sl-SI" sz="1100" b="1" dirty="0">
              <a:latin typeface="Segoe UI Semilight" panose="020B0402040204020203" pitchFamily="34" charset="0"/>
              <a:cs typeface="Segoe UI Semilight" panose="020B0402040204020203" pitchFamily="34" charset="0"/>
            </a:rPr>
            <a:t>Pogodba o zaposlitvi s pripadajočimi aneksi </a:t>
          </a:r>
          <a:r>
            <a:rPr lang="sl-SI" sz="1100" dirty="0">
              <a:latin typeface="Segoe UI Semilight" panose="020B0402040204020203" pitchFamily="34" charset="0"/>
              <a:cs typeface="Segoe UI Semilight" panose="020B0402040204020203" pitchFamily="34" charset="0"/>
            </a:rPr>
            <a:t>(ob prvem zahtevku za izplačilo in ko pride do spremembe) </a:t>
          </a:r>
          <a:r>
            <a:rPr lang="sl-SI" sz="1100" b="1" dirty="0">
              <a:latin typeface="Segoe UI Semilight" panose="020B0402040204020203" pitchFamily="34" charset="0"/>
              <a:cs typeface="Segoe UI Semilight" panose="020B0402040204020203" pitchFamily="34" charset="0"/>
            </a:rPr>
            <a:t>ali druga oblika pogodbe za opravljanje dela </a:t>
          </a:r>
          <a:r>
            <a:rPr lang="sl-SI" sz="1100" dirty="0">
              <a:latin typeface="Segoe UI Semilight" panose="020B0402040204020203" pitchFamily="34" charset="0"/>
              <a:cs typeface="Segoe UI Semilight" panose="020B0402040204020203" pitchFamily="34" charset="0"/>
            </a:rPr>
            <a:t>(npr. </a:t>
          </a:r>
          <a:r>
            <a:rPr lang="sl-SI" sz="1100" dirty="0" err="1">
              <a:latin typeface="Segoe UI Semilight" panose="020B0402040204020203" pitchFamily="34" charset="0"/>
              <a:cs typeface="Segoe UI Semilight" panose="020B0402040204020203" pitchFamily="34" charset="0"/>
            </a:rPr>
            <a:t>podjemna</a:t>
          </a:r>
          <a:r>
            <a:rPr lang="sl-SI" sz="1100" dirty="0">
              <a:latin typeface="Segoe UI Semilight" panose="020B0402040204020203" pitchFamily="34" charset="0"/>
              <a:cs typeface="Segoe UI Semilight" panose="020B0402040204020203" pitchFamily="34" charset="0"/>
            </a:rPr>
            <a:t> pogodba za vodenje in koordinacijo, strokovno in tehnično pomoč ali izvajanje neindustrijskih dejavnosti; avtorsko delo za izvajanje neindustrijskih dejavnosti,…)</a:t>
          </a:r>
        </a:p>
      </dgm:t>
    </dgm:pt>
    <dgm:pt modelId="{2ACB0D8C-14EA-4612-9FC9-708D62F82B13}" type="parTrans" cxnId="{C2AF2B3D-2292-4B0E-9EFC-231D87A33F8F}">
      <dgm:prSet/>
      <dgm:spPr/>
      <dgm:t>
        <a:bodyPr/>
        <a:lstStyle/>
        <a:p>
          <a:endParaRPr lang="sl-SI"/>
        </a:p>
      </dgm:t>
    </dgm:pt>
    <dgm:pt modelId="{5119AA75-D9E6-4F22-A2B0-4CCDD86E70AD}" type="sibTrans" cxnId="{C2AF2B3D-2292-4B0E-9EFC-231D87A33F8F}">
      <dgm:prSet/>
      <dgm:spPr/>
      <dgm:t>
        <a:bodyPr/>
        <a:lstStyle/>
        <a:p>
          <a:endParaRPr lang="sl-SI"/>
        </a:p>
      </dgm:t>
    </dgm:pt>
    <dgm:pt modelId="{2217F8C0-8715-41CA-B03D-47521BA51AE8}">
      <dgm:prSet custT="1"/>
      <dgm:spPr/>
      <dgm:t>
        <a:bodyPr/>
        <a:lstStyle/>
        <a:p>
          <a:r>
            <a:rPr lang="sl-SI" sz="1100" dirty="0">
              <a:latin typeface="Segoe UI Semilight" panose="020B0402040204020203" pitchFamily="34" charset="0"/>
              <a:cs typeface="Segoe UI Semilight" panose="020B0402040204020203" pitchFamily="34" charset="0"/>
            </a:rPr>
            <a:t>Poročilo o izvajanju projekta</a:t>
          </a:r>
        </a:p>
      </dgm:t>
    </dgm:pt>
    <dgm:pt modelId="{D2AAA08F-E4E3-46D8-9462-9AA897F51AA1}" type="parTrans" cxnId="{9FE4505E-77EE-4467-8FA6-DD14430B1E73}">
      <dgm:prSet/>
      <dgm:spPr/>
      <dgm:t>
        <a:bodyPr/>
        <a:lstStyle/>
        <a:p>
          <a:endParaRPr lang="sl-SI"/>
        </a:p>
      </dgm:t>
    </dgm:pt>
    <dgm:pt modelId="{3A841784-EBE2-4E58-BCC8-A081E12626B4}" type="sibTrans" cxnId="{9FE4505E-77EE-4467-8FA6-DD14430B1E73}">
      <dgm:prSet/>
      <dgm:spPr/>
      <dgm:t>
        <a:bodyPr/>
        <a:lstStyle/>
        <a:p>
          <a:endParaRPr lang="sl-SI"/>
        </a:p>
      </dgm:t>
    </dgm:pt>
    <dgm:pt modelId="{50CB1A4B-D1B8-4AE1-81D9-9FA7C084B6E2}">
      <dgm:prSet custT="1"/>
      <dgm:spPr/>
      <dgm:t>
        <a:bodyPr/>
        <a:lstStyle/>
        <a:p>
          <a:r>
            <a:rPr lang="sl-SI" sz="1100" dirty="0">
              <a:latin typeface="Segoe UI Semilight" panose="020B0402040204020203" pitchFamily="34" charset="0"/>
              <a:cs typeface="Segoe UI Semilight" panose="020B0402040204020203" pitchFamily="34" charset="0"/>
            </a:rPr>
            <a:t>Označitev vira financiranja</a:t>
          </a:r>
        </a:p>
      </dgm:t>
    </dgm:pt>
    <dgm:pt modelId="{22253986-D423-4054-AE60-E3DE9BB656E6}" type="parTrans" cxnId="{9F6ABFBA-6B96-4263-89F8-DC0FDDBF9D1C}">
      <dgm:prSet/>
      <dgm:spPr/>
      <dgm:t>
        <a:bodyPr/>
        <a:lstStyle/>
        <a:p>
          <a:endParaRPr lang="sl-SI"/>
        </a:p>
      </dgm:t>
    </dgm:pt>
    <dgm:pt modelId="{80BC72D4-4087-4A1A-8FEB-855EC606B713}" type="sibTrans" cxnId="{9F6ABFBA-6B96-4263-89F8-DC0FDDBF9D1C}">
      <dgm:prSet/>
      <dgm:spPr/>
      <dgm:t>
        <a:bodyPr/>
        <a:lstStyle/>
        <a:p>
          <a:endParaRPr lang="sl-SI"/>
        </a:p>
      </dgm:t>
    </dgm:pt>
    <dgm:pt modelId="{9B8D4197-8EDB-4CA3-B3FD-710244AD7D4E}" type="pres">
      <dgm:prSet presAssocID="{CB2ACCFF-220A-47DA-9B7B-BC93312D6CDD}" presName="Name0" presStyleCnt="0">
        <dgm:presLayoutVars>
          <dgm:chMax val="1"/>
          <dgm:chPref val="1"/>
          <dgm:dir/>
          <dgm:animOne val="branch"/>
          <dgm:animLvl val="lvl"/>
        </dgm:presLayoutVars>
      </dgm:prSet>
      <dgm:spPr/>
    </dgm:pt>
    <dgm:pt modelId="{3F262AA2-CCA7-430F-91D1-88F751D12861}" type="pres">
      <dgm:prSet presAssocID="{0AFCEFE3-110B-49BE-92A0-599B120B3B09}" presName="singleCycle" presStyleCnt="0"/>
      <dgm:spPr/>
    </dgm:pt>
    <dgm:pt modelId="{4F8F9269-F95B-45DD-82FB-F6134C0E9AF1}" type="pres">
      <dgm:prSet presAssocID="{0AFCEFE3-110B-49BE-92A0-599B120B3B09}" presName="singleCenter" presStyleLbl="node1" presStyleIdx="0" presStyleCnt="7">
        <dgm:presLayoutVars>
          <dgm:chMax val="7"/>
          <dgm:chPref val="7"/>
        </dgm:presLayoutVars>
      </dgm:prSet>
      <dgm:spPr>
        <a:prstGeom prst="rect">
          <a:avLst/>
        </a:prstGeom>
      </dgm:spPr>
    </dgm:pt>
    <dgm:pt modelId="{C4CC7BCE-1FEE-472D-AA49-BB898C42B73E}" type="pres">
      <dgm:prSet presAssocID="{2BEC25E4-EFEF-45C6-8161-B8F47CEE164A}" presName="Name56" presStyleLbl="parChTrans1D2" presStyleIdx="0" presStyleCnt="6"/>
      <dgm:spPr/>
    </dgm:pt>
    <dgm:pt modelId="{181351D3-221C-47A6-BA63-7587CE02D9F1}" type="pres">
      <dgm:prSet presAssocID="{A301DF76-0F07-45BB-B82C-0828B4B3F496}" presName="text0" presStyleLbl="node1" presStyleIdx="1" presStyleCnt="7" custScaleX="149146" custRadScaleRad="131780" custRadScaleInc="0">
        <dgm:presLayoutVars>
          <dgm:bulletEnabled val="1"/>
        </dgm:presLayoutVars>
      </dgm:prSet>
      <dgm:spPr>
        <a:prstGeom prst="rect">
          <a:avLst/>
        </a:prstGeom>
      </dgm:spPr>
    </dgm:pt>
    <dgm:pt modelId="{2925EBA1-61C9-49F0-8335-7EB32F0D1987}" type="pres">
      <dgm:prSet presAssocID="{2AFE9C21-FB8C-48F3-81D3-BF88B156E81F}" presName="Name56" presStyleLbl="parChTrans1D2" presStyleIdx="1" presStyleCnt="6"/>
      <dgm:spPr/>
    </dgm:pt>
    <dgm:pt modelId="{074DCF4B-DD47-42B5-BD17-F9F2FD1DCF23}" type="pres">
      <dgm:prSet presAssocID="{EFCE740D-81B5-4962-9420-0BFB2D7F965D}" presName="text0" presStyleLbl="node1" presStyleIdx="2" presStyleCnt="7" custScaleX="205121" custScaleY="167240" custRadScaleRad="143044" custRadScaleInc="-737">
        <dgm:presLayoutVars>
          <dgm:bulletEnabled val="1"/>
        </dgm:presLayoutVars>
      </dgm:prSet>
      <dgm:spPr>
        <a:prstGeom prst="rect">
          <a:avLst/>
        </a:prstGeom>
      </dgm:spPr>
    </dgm:pt>
    <dgm:pt modelId="{834445D4-1C20-4C30-B739-AF808BA94C6A}" type="pres">
      <dgm:prSet presAssocID="{E34E0B81-30B0-4531-A67C-C20EB5A9963A}" presName="Name56" presStyleLbl="parChTrans1D2" presStyleIdx="2" presStyleCnt="6"/>
      <dgm:spPr/>
    </dgm:pt>
    <dgm:pt modelId="{1B222F2F-5814-48F6-A3CE-CAF793395C23}" type="pres">
      <dgm:prSet presAssocID="{9684479C-CD77-43A2-8043-02CE6380257D}" presName="text0" presStyleLbl="node1" presStyleIdx="3" presStyleCnt="7" custScaleX="149146" custRadScaleRad="125371" custRadScaleInc="-55723">
        <dgm:presLayoutVars>
          <dgm:bulletEnabled val="1"/>
        </dgm:presLayoutVars>
      </dgm:prSet>
      <dgm:spPr>
        <a:prstGeom prst="rect">
          <a:avLst/>
        </a:prstGeom>
      </dgm:spPr>
    </dgm:pt>
    <dgm:pt modelId="{F8244579-C6CB-4C4E-ABFE-D8ED35A7527D}" type="pres">
      <dgm:prSet presAssocID="{2ACB0D8C-14EA-4612-9FC9-708D62F82B13}" presName="Name56" presStyleLbl="parChTrans1D2" presStyleIdx="3" presStyleCnt="6"/>
      <dgm:spPr/>
    </dgm:pt>
    <dgm:pt modelId="{E33D61CF-6E75-4354-B0B7-81A9B43FDA44}" type="pres">
      <dgm:prSet presAssocID="{5C2236A4-6E60-49CF-AAAD-D70AF658FF12}" presName="text0" presStyleLbl="node1" presStyleIdx="4" presStyleCnt="7" custScaleX="647526">
        <dgm:presLayoutVars>
          <dgm:bulletEnabled val="1"/>
        </dgm:presLayoutVars>
      </dgm:prSet>
      <dgm:spPr>
        <a:prstGeom prst="rect">
          <a:avLst/>
        </a:prstGeom>
      </dgm:spPr>
    </dgm:pt>
    <dgm:pt modelId="{5F2F7757-7E34-4A8F-A1CF-F0E94A4D5252}" type="pres">
      <dgm:prSet presAssocID="{D2AAA08F-E4E3-46D8-9462-9AA897F51AA1}" presName="Name56" presStyleLbl="parChTrans1D2" presStyleIdx="4" presStyleCnt="6"/>
      <dgm:spPr/>
    </dgm:pt>
    <dgm:pt modelId="{289AF0B5-5C4B-4A9B-9FAE-A83558FF5172}" type="pres">
      <dgm:prSet presAssocID="{2217F8C0-8715-41CA-B03D-47521BA51AE8}" presName="text0" presStyleLbl="node1" presStyleIdx="5" presStyleCnt="7" custScaleX="149146" custRadScaleRad="127176" custRadScaleInc="56362">
        <dgm:presLayoutVars>
          <dgm:bulletEnabled val="1"/>
        </dgm:presLayoutVars>
      </dgm:prSet>
      <dgm:spPr>
        <a:prstGeom prst="rect">
          <a:avLst/>
        </a:prstGeom>
      </dgm:spPr>
    </dgm:pt>
    <dgm:pt modelId="{1E765517-7F2F-4326-B218-86C95963EB8A}" type="pres">
      <dgm:prSet presAssocID="{22253986-D423-4054-AE60-E3DE9BB656E6}" presName="Name56" presStyleLbl="parChTrans1D2" presStyleIdx="5" presStyleCnt="6"/>
      <dgm:spPr/>
    </dgm:pt>
    <dgm:pt modelId="{19C9D076-6193-4955-A9F6-DACF1A0DD97B}" type="pres">
      <dgm:prSet presAssocID="{50CB1A4B-D1B8-4AE1-81D9-9FA7C084B6E2}" presName="text0" presStyleLbl="node1" presStyleIdx="6" presStyleCnt="7" custScaleX="149146" custRadScaleRad="144197" custRadScaleInc="-19036">
        <dgm:presLayoutVars>
          <dgm:bulletEnabled val="1"/>
        </dgm:presLayoutVars>
      </dgm:prSet>
      <dgm:spPr>
        <a:prstGeom prst="rect">
          <a:avLst/>
        </a:prstGeom>
      </dgm:spPr>
    </dgm:pt>
  </dgm:ptLst>
  <dgm:cxnLst>
    <dgm:cxn modelId="{1F0BBE14-E821-4381-9FB5-B0FADA70784E}" type="presOf" srcId="{E34E0B81-30B0-4531-A67C-C20EB5A9963A}" destId="{834445D4-1C20-4C30-B739-AF808BA94C6A}" srcOrd="0" destOrd="0" presId="urn:microsoft.com/office/officeart/2008/layout/RadialCluster"/>
    <dgm:cxn modelId="{3455F428-8461-4C76-9E63-EA3D3398CA6D}" type="presOf" srcId="{9684479C-CD77-43A2-8043-02CE6380257D}" destId="{1B222F2F-5814-48F6-A3CE-CAF793395C23}" srcOrd="0" destOrd="0" presId="urn:microsoft.com/office/officeart/2008/layout/RadialCluster"/>
    <dgm:cxn modelId="{C1C4622A-8AD8-41B1-9878-B5A9A0A747C1}" type="presOf" srcId="{A301DF76-0F07-45BB-B82C-0828B4B3F496}" destId="{181351D3-221C-47A6-BA63-7587CE02D9F1}" srcOrd="0" destOrd="0" presId="urn:microsoft.com/office/officeart/2008/layout/RadialCluster"/>
    <dgm:cxn modelId="{B9A82B30-0006-4043-BBEA-1AB5D148E7F7}" type="presOf" srcId="{2217F8C0-8715-41CA-B03D-47521BA51AE8}" destId="{289AF0B5-5C4B-4A9B-9FAE-A83558FF5172}" srcOrd="0" destOrd="0" presId="urn:microsoft.com/office/officeart/2008/layout/RadialCluster"/>
    <dgm:cxn modelId="{C2AF2B3D-2292-4B0E-9EFC-231D87A33F8F}" srcId="{0AFCEFE3-110B-49BE-92A0-599B120B3B09}" destId="{5C2236A4-6E60-49CF-AAAD-D70AF658FF12}" srcOrd="3" destOrd="0" parTransId="{2ACB0D8C-14EA-4612-9FC9-708D62F82B13}" sibTransId="{5119AA75-D9E6-4F22-A2B0-4CCDD86E70AD}"/>
    <dgm:cxn modelId="{9FE4505E-77EE-4467-8FA6-DD14430B1E73}" srcId="{0AFCEFE3-110B-49BE-92A0-599B120B3B09}" destId="{2217F8C0-8715-41CA-B03D-47521BA51AE8}" srcOrd="4" destOrd="0" parTransId="{D2AAA08F-E4E3-46D8-9462-9AA897F51AA1}" sibTransId="{3A841784-EBE2-4E58-BCC8-A081E12626B4}"/>
    <dgm:cxn modelId="{24FAEA42-386E-43DD-9B6E-EA8DF600ECC7}" type="presOf" srcId="{D2AAA08F-E4E3-46D8-9462-9AA897F51AA1}" destId="{5F2F7757-7E34-4A8F-A1CF-F0E94A4D5252}" srcOrd="0" destOrd="0" presId="urn:microsoft.com/office/officeart/2008/layout/RadialCluster"/>
    <dgm:cxn modelId="{80341443-F015-4B9D-A98B-9622956050F1}" type="presOf" srcId="{5C2236A4-6E60-49CF-AAAD-D70AF658FF12}" destId="{E33D61CF-6E75-4354-B0B7-81A9B43FDA44}" srcOrd="0" destOrd="0" presId="urn:microsoft.com/office/officeart/2008/layout/RadialCluster"/>
    <dgm:cxn modelId="{08492E4F-3969-4405-8798-59152861AE85}" type="presOf" srcId="{2AFE9C21-FB8C-48F3-81D3-BF88B156E81F}" destId="{2925EBA1-61C9-49F0-8335-7EB32F0D1987}" srcOrd="0" destOrd="0" presId="urn:microsoft.com/office/officeart/2008/layout/RadialCluster"/>
    <dgm:cxn modelId="{39F62F8B-A359-416E-8ED2-F41E4A50A9D5}" type="presOf" srcId="{2BEC25E4-EFEF-45C6-8161-B8F47CEE164A}" destId="{C4CC7BCE-1FEE-472D-AA49-BB898C42B73E}" srcOrd="0" destOrd="0" presId="urn:microsoft.com/office/officeart/2008/layout/RadialCluster"/>
    <dgm:cxn modelId="{DE58498C-EA6E-47C7-9C53-491DB827004E}" type="presOf" srcId="{CB2ACCFF-220A-47DA-9B7B-BC93312D6CDD}" destId="{9B8D4197-8EDB-4CA3-B3FD-710244AD7D4E}" srcOrd="0" destOrd="0" presId="urn:microsoft.com/office/officeart/2008/layout/RadialCluster"/>
    <dgm:cxn modelId="{1FE3809B-2671-498F-AB93-E1349CAD28D3}" type="presOf" srcId="{EFCE740D-81B5-4962-9420-0BFB2D7F965D}" destId="{074DCF4B-DD47-42B5-BD17-F9F2FD1DCF23}" srcOrd="0" destOrd="0" presId="urn:microsoft.com/office/officeart/2008/layout/RadialCluster"/>
    <dgm:cxn modelId="{849F119C-8C23-46D9-8592-43A5F7CCD31D}" srcId="{0AFCEFE3-110B-49BE-92A0-599B120B3B09}" destId="{9684479C-CD77-43A2-8043-02CE6380257D}" srcOrd="2" destOrd="0" parTransId="{E34E0B81-30B0-4531-A67C-C20EB5A9963A}" sibTransId="{6F639485-D484-4036-B301-86E28C738D13}"/>
    <dgm:cxn modelId="{FDF0EDAE-E759-4338-9737-567EA362CF19}" srcId="{CB2ACCFF-220A-47DA-9B7B-BC93312D6CDD}" destId="{0AFCEFE3-110B-49BE-92A0-599B120B3B09}" srcOrd="0" destOrd="0" parTransId="{2F9413D6-8CB7-4E0C-BDB8-143256C993B7}" sibTransId="{5D55420E-8B21-456F-A35C-5D8C1CA58B3F}"/>
    <dgm:cxn modelId="{9F6ABFBA-6B96-4263-89F8-DC0FDDBF9D1C}" srcId="{0AFCEFE3-110B-49BE-92A0-599B120B3B09}" destId="{50CB1A4B-D1B8-4AE1-81D9-9FA7C084B6E2}" srcOrd="5" destOrd="0" parTransId="{22253986-D423-4054-AE60-E3DE9BB656E6}" sibTransId="{80BC72D4-4087-4A1A-8FEB-855EC606B713}"/>
    <dgm:cxn modelId="{DD228CD3-8783-4770-90E2-0AFF6A0EEEE9}" srcId="{0AFCEFE3-110B-49BE-92A0-599B120B3B09}" destId="{EFCE740D-81B5-4962-9420-0BFB2D7F965D}" srcOrd="1" destOrd="0" parTransId="{2AFE9C21-FB8C-48F3-81D3-BF88B156E81F}" sibTransId="{4A6416C4-F7C7-46B4-BEB0-40B8A1C4E455}"/>
    <dgm:cxn modelId="{9560D4DA-C2DA-45E6-811D-C5CA17F1C06D}" type="presOf" srcId="{22253986-D423-4054-AE60-E3DE9BB656E6}" destId="{1E765517-7F2F-4326-B218-86C95963EB8A}" srcOrd="0" destOrd="0" presId="urn:microsoft.com/office/officeart/2008/layout/RadialCluster"/>
    <dgm:cxn modelId="{9777DAE2-4200-49BC-8081-5E7FC5059DEB}" srcId="{0AFCEFE3-110B-49BE-92A0-599B120B3B09}" destId="{A301DF76-0F07-45BB-B82C-0828B4B3F496}" srcOrd="0" destOrd="0" parTransId="{2BEC25E4-EFEF-45C6-8161-B8F47CEE164A}" sibTransId="{6114163A-8F24-4DFC-8BB7-250B71BB12F6}"/>
    <dgm:cxn modelId="{303CECF5-89F0-42AB-91F4-C57AC335CE0E}" type="presOf" srcId="{0AFCEFE3-110B-49BE-92A0-599B120B3B09}" destId="{4F8F9269-F95B-45DD-82FB-F6134C0E9AF1}" srcOrd="0" destOrd="0" presId="urn:microsoft.com/office/officeart/2008/layout/RadialCluster"/>
    <dgm:cxn modelId="{0E8A8BFA-7D01-4F65-86FF-30BB90CFCBD2}" type="presOf" srcId="{2ACB0D8C-14EA-4612-9FC9-708D62F82B13}" destId="{F8244579-C6CB-4C4E-ABFE-D8ED35A7527D}" srcOrd="0" destOrd="0" presId="urn:microsoft.com/office/officeart/2008/layout/RadialCluster"/>
    <dgm:cxn modelId="{3777D2FD-30AD-47FC-86F4-D261B1221C3C}" type="presOf" srcId="{50CB1A4B-D1B8-4AE1-81D9-9FA7C084B6E2}" destId="{19C9D076-6193-4955-A9F6-DACF1A0DD97B}" srcOrd="0" destOrd="0" presId="urn:microsoft.com/office/officeart/2008/layout/RadialCluster"/>
    <dgm:cxn modelId="{66566AAC-5AE2-4F79-B128-3BCF917E3069}" type="presParOf" srcId="{9B8D4197-8EDB-4CA3-B3FD-710244AD7D4E}" destId="{3F262AA2-CCA7-430F-91D1-88F751D12861}" srcOrd="0" destOrd="0" presId="urn:microsoft.com/office/officeart/2008/layout/RadialCluster"/>
    <dgm:cxn modelId="{65CFF054-2443-47C7-BA98-AA88D3EDEFBC}" type="presParOf" srcId="{3F262AA2-CCA7-430F-91D1-88F751D12861}" destId="{4F8F9269-F95B-45DD-82FB-F6134C0E9AF1}" srcOrd="0" destOrd="0" presId="urn:microsoft.com/office/officeart/2008/layout/RadialCluster"/>
    <dgm:cxn modelId="{CAD9447F-8A01-4980-A2EC-84A26F6EF001}" type="presParOf" srcId="{3F262AA2-CCA7-430F-91D1-88F751D12861}" destId="{C4CC7BCE-1FEE-472D-AA49-BB898C42B73E}" srcOrd="1" destOrd="0" presId="urn:microsoft.com/office/officeart/2008/layout/RadialCluster"/>
    <dgm:cxn modelId="{42F61D00-E1D3-47A1-ABFB-6188DF806986}" type="presParOf" srcId="{3F262AA2-CCA7-430F-91D1-88F751D12861}" destId="{181351D3-221C-47A6-BA63-7587CE02D9F1}" srcOrd="2" destOrd="0" presId="urn:microsoft.com/office/officeart/2008/layout/RadialCluster"/>
    <dgm:cxn modelId="{D9D32829-09A8-4F70-8ED7-8B7B35B77632}" type="presParOf" srcId="{3F262AA2-CCA7-430F-91D1-88F751D12861}" destId="{2925EBA1-61C9-49F0-8335-7EB32F0D1987}" srcOrd="3" destOrd="0" presId="urn:microsoft.com/office/officeart/2008/layout/RadialCluster"/>
    <dgm:cxn modelId="{AC75EFF8-0D72-4EA9-9A4E-D4CA10AA0586}" type="presParOf" srcId="{3F262AA2-CCA7-430F-91D1-88F751D12861}" destId="{074DCF4B-DD47-42B5-BD17-F9F2FD1DCF23}" srcOrd="4" destOrd="0" presId="urn:microsoft.com/office/officeart/2008/layout/RadialCluster"/>
    <dgm:cxn modelId="{96C30165-B63C-4748-90AB-6DF945655006}" type="presParOf" srcId="{3F262AA2-CCA7-430F-91D1-88F751D12861}" destId="{834445D4-1C20-4C30-B739-AF808BA94C6A}" srcOrd="5" destOrd="0" presId="urn:microsoft.com/office/officeart/2008/layout/RadialCluster"/>
    <dgm:cxn modelId="{D3E520D8-EFE7-4433-A86B-4C0FB7218D5C}" type="presParOf" srcId="{3F262AA2-CCA7-430F-91D1-88F751D12861}" destId="{1B222F2F-5814-48F6-A3CE-CAF793395C23}" srcOrd="6" destOrd="0" presId="urn:microsoft.com/office/officeart/2008/layout/RadialCluster"/>
    <dgm:cxn modelId="{8E0B2E13-D526-4CAB-AAE3-577CC1CBD584}" type="presParOf" srcId="{3F262AA2-CCA7-430F-91D1-88F751D12861}" destId="{F8244579-C6CB-4C4E-ABFE-D8ED35A7527D}" srcOrd="7" destOrd="0" presId="urn:microsoft.com/office/officeart/2008/layout/RadialCluster"/>
    <dgm:cxn modelId="{38966CFE-980C-4D89-A5F7-3B7D13CEB1B4}" type="presParOf" srcId="{3F262AA2-CCA7-430F-91D1-88F751D12861}" destId="{E33D61CF-6E75-4354-B0B7-81A9B43FDA44}" srcOrd="8" destOrd="0" presId="urn:microsoft.com/office/officeart/2008/layout/RadialCluster"/>
    <dgm:cxn modelId="{679955A1-D1CD-4B95-9D78-CD021C0B292A}" type="presParOf" srcId="{3F262AA2-CCA7-430F-91D1-88F751D12861}" destId="{5F2F7757-7E34-4A8F-A1CF-F0E94A4D5252}" srcOrd="9" destOrd="0" presId="urn:microsoft.com/office/officeart/2008/layout/RadialCluster"/>
    <dgm:cxn modelId="{E7D475E2-5165-438B-891A-27D28DDC82F6}" type="presParOf" srcId="{3F262AA2-CCA7-430F-91D1-88F751D12861}" destId="{289AF0B5-5C4B-4A9B-9FAE-A83558FF5172}" srcOrd="10" destOrd="0" presId="urn:microsoft.com/office/officeart/2008/layout/RadialCluster"/>
    <dgm:cxn modelId="{79FB5C70-B27F-41F0-A372-5FDF66BF3418}" type="presParOf" srcId="{3F262AA2-CCA7-430F-91D1-88F751D12861}" destId="{1E765517-7F2F-4326-B218-86C95963EB8A}" srcOrd="11" destOrd="0" presId="urn:microsoft.com/office/officeart/2008/layout/RadialCluster"/>
    <dgm:cxn modelId="{A01B017E-84C2-4D0A-8C46-C83E43F2014E}" type="presParOf" srcId="{3F262AA2-CCA7-430F-91D1-88F751D12861}" destId="{19C9D076-6193-4955-A9F6-DACF1A0DD97B}"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C39A4D2-7272-4F4E-8A4A-ED4A5D348CB1}" type="doc">
      <dgm:prSet loTypeId="urn:microsoft.com/office/officeart/2005/8/layout/default" loCatId="list" qsTypeId="urn:microsoft.com/office/officeart/2005/8/quickstyle/simple1" qsCatId="simple" csTypeId="urn:microsoft.com/office/officeart/2005/8/colors/accent6_4" csCatId="accent6" phldr="1"/>
      <dgm:spPr/>
      <dgm:t>
        <a:bodyPr/>
        <a:lstStyle/>
        <a:p>
          <a:endParaRPr lang="sl-SI"/>
        </a:p>
      </dgm:t>
    </dgm:pt>
    <dgm:pt modelId="{0F517256-8B58-4971-84CF-F4907ABAC18E}">
      <dgm:prSet phldrT="[Text]" custT="1"/>
      <dgm:spPr>
        <a:solidFill>
          <a:schemeClr val="accent4"/>
        </a:solidFill>
      </dgm:spPr>
      <dgm:t>
        <a:bodyPr/>
        <a:lstStyle/>
        <a:p>
          <a:r>
            <a:rPr lang="sl-SI" sz="1400" b="0">
              <a:latin typeface="Segoe UI Semilight" panose="020B0402040204020203" pitchFamily="34" charset="0"/>
              <a:cs typeface="Segoe UI Semilight" panose="020B0402040204020203" pitchFamily="34" charset="0"/>
            </a:rPr>
            <a:t>OZNAČITEV NA SOCIALNIH OMREŽJIH/DRUŽBENIH MEDIJIH</a:t>
          </a:r>
          <a:endParaRPr lang="sl-SI" sz="1400" b="0" dirty="0">
            <a:latin typeface="Segoe UI Semilight" panose="020B0402040204020203" pitchFamily="34" charset="0"/>
            <a:cs typeface="Segoe UI Semilight" panose="020B0402040204020203" pitchFamily="34" charset="0"/>
          </a:endParaRPr>
        </a:p>
      </dgm:t>
    </dgm:pt>
    <dgm:pt modelId="{6C821538-07E4-447F-9FEC-0A7146B445CB}" type="parTrans" cxnId="{5CD520A2-AA52-4762-A037-3A046C445A2D}">
      <dgm:prSet/>
      <dgm:spPr/>
      <dgm:t>
        <a:bodyPr/>
        <a:lstStyle/>
        <a:p>
          <a:endParaRPr lang="sl-SI" sz="1600">
            <a:latin typeface="Segoe UI Semilight" panose="020B0402040204020203" pitchFamily="34" charset="0"/>
            <a:cs typeface="Segoe UI Semilight" panose="020B0402040204020203" pitchFamily="34" charset="0"/>
          </a:endParaRPr>
        </a:p>
      </dgm:t>
    </dgm:pt>
    <dgm:pt modelId="{EA5353C4-7A0C-4815-9A9F-8D428A5EFFAA}" type="sibTrans" cxnId="{5CD520A2-AA52-4762-A037-3A046C445A2D}">
      <dgm:prSet/>
      <dgm:spPr/>
      <dgm:t>
        <a:bodyPr/>
        <a:lstStyle/>
        <a:p>
          <a:endParaRPr lang="sl-SI" sz="1600">
            <a:latin typeface="Segoe UI Semilight" panose="020B0402040204020203" pitchFamily="34" charset="0"/>
            <a:cs typeface="Segoe UI Semilight" panose="020B0402040204020203" pitchFamily="34" charset="0"/>
          </a:endParaRPr>
        </a:p>
      </dgm:t>
    </dgm:pt>
    <dgm:pt modelId="{ACF67324-250C-4352-80E2-1588C8FB0ED1}">
      <dgm:prSet phldrT="[Text]" custT="1"/>
      <dgm:spPr>
        <a:solidFill>
          <a:schemeClr val="accent4">
            <a:lumMod val="60000"/>
            <a:lumOff val="40000"/>
          </a:schemeClr>
        </a:solidFill>
      </dgm:spPr>
      <dgm:t>
        <a:bodyPr/>
        <a:lstStyle/>
        <a:p>
          <a:r>
            <a:rPr lang="sl-SI" sz="1400" b="0" dirty="0">
              <a:latin typeface="Segoe UI Semilight" panose="020B0402040204020203" pitchFamily="34" charset="0"/>
              <a:cs typeface="Segoe UI Semilight" panose="020B0402040204020203" pitchFamily="34" charset="0"/>
            </a:rPr>
            <a:t>DOKUMENTI IN KOMUNIKACIJSKA GRADIVA</a:t>
          </a:r>
        </a:p>
      </dgm:t>
    </dgm:pt>
    <dgm:pt modelId="{4D0C8911-29B2-400B-80E5-248E4045A379}" type="parTrans" cxnId="{FAECA7F8-99DC-46F2-AC2F-9348F30C7F1D}">
      <dgm:prSet/>
      <dgm:spPr/>
      <dgm:t>
        <a:bodyPr/>
        <a:lstStyle/>
        <a:p>
          <a:endParaRPr lang="sl-SI" sz="1600">
            <a:latin typeface="Segoe UI Semilight" panose="020B0402040204020203" pitchFamily="34" charset="0"/>
            <a:cs typeface="Segoe UI Semilight" panose="020B0402040204020203" pitchFamily="34" charset="0"/>
          </a:endParaRPr>
        </a:p>
      </dgm:t>
    </dgm:pt>
    <dgm:pt modelId="{7E16921D-B3D0-4FD5-BDCA-F7F592B61617}" type="sibTrans" cxnId="{FAECA7F8-99DC-46F2-AC2F-9348F30C7F1D}">
      <dgm:prSet/>
      <dgm:spPr/>
      <dgm:t>
        <a:bodyPr/>
        <a:lstStyle/>
        <a:p>
          <a:endParaRPr lang="sl-SI" sz="1600">
            <a:latin typeface="Segoe UI Semilight" panose="020B0402040204020203" pitchFamily="34" charset="0"/>
            <a:cs typeface="Segoe UI Semilight" panose="020B0402040204020203" pitchFamily="34" charset="0"/>
          </a:endParaRPr>
        </a:p>
      </dgm:t>
    </dgm:pt>
    <dgm:pt modelId="{797C4425-307B-4EB5-8050-3BE510C8B21F}">
      <dgm:prSet phldrT="[Text]" custT="1"/>
      <dgm:spPr>
        <a:solidFill>
          <a:schemeClr val="accent4">
            <a:lumMod val="40000"/>
            <a:lumOff val="60000"/>
          </a:schemeClr>
        </a:solidFill>
      </dgm:spPr>
      <dgm:t>
        <a:bodyPr/>
        <a:lstStyle/>
        <a:p>
          <a:r>
            <a:rPr lang="sl-SI" sz="1400" b="0">
              <a:latin typeface="Segoe UI Semilight" panose="020B0402040204020203" pitchFamily="34" charset="0"/>
              <a:cs typeface="Segoe UI Semilight" panose="020B0402040204020203" pitchFamily="34" charset="0"/>
            </a:rPr>
            <a:t>AVDIOVIZUALNI MATERIAL</a:t>
          </a:r>
          <a:endParaRPr lang="sl-SI" sz="1400" b="0" dirty="0">
            <a:latin typeface="Segoe UI Semilight" panose="020B0402040204020203" pitchFamily="34" charset="0"/>
            <a:cs typeface="Segoe UI Semilight" panose="020B0402040204020203" pitchFamily="34" charset="0"/>
          </a:endParaRPr>
        </a:p>
      </dgm:t>
    </dgm:pt>
    <dgm:pt modelId="{CE7A0FE0-AFC0-4A60-8399-799DCD7E47A3}" type="parTrans" cxnId="{DAA9AE42-DFE6-4FA0-BECC-B1CB8139D277}">
      <dgm:prSet/>
      <dgm:spPr/>
      <dgm:t>
        <a:bodyPr/>
        <a:lstStyle/>
        <a:p>
          <a:endParaRPr lang="sl-SI" sz="1600">
            <a:latin typeface="Segoe UI Semilight" panose="020B0402040204020203" pitchFamily="34" charset="0"/>
            <a:cs typeface="Segoe UI Semilight" panose="020B0402040204020203" pitchFamily="34" charset="0"/>
          </a:endParaRPr>
        </a:p>
      </dgm:t>
    </dgm:pt>
    <dgm:pt modelId="{6DC1A9FF-9A30-4CE1-8C1A-DF0675AB8186}" type="sibTrans" cxnId="{DAA9AE42-DFE6-4FA0-BECC-B1CB8139D277}">
      <dgm:prSet/>
      <dgm:spPr/>
      <dgm:t>
        <a:bodyPr/>
        <a:lstStyle/>
        <a:p>
          <a:endParaRPr lang="sl-SI" sz="1600">
            <a:latin typeface="Segoe UI Semilight" panose="020B0402040204020203" pitchFamily="34" charset="0"/>
            <a:cs typeface="Segoe UI Semilight" panose="020B0402040204020203" pitchFamily="34" charset="0"/>
          </a:endParaRPr>
        </a:p>
      </dgm:t>
    </dgm:pt>
    <dgm:pt modelId="{08EB1320-9533-47F7-8699-D7AD03A11B78}">
      <dgm:prSet phldrT="[Text]" custT="1"/>
      <dgm:spPr>
        <a:solidFill>
          <a:schemeClr val="accent4"/>
        </a:solidFill>
      </dgm:spPr>
      <dgm:t>
        <a:bodyPr/>
        <a:lstStyle/>
        <a:p>
          <a:r>
            <a:rPr lang="sl-SI" sz="1400" b="0">
              <a:latin typeface="Segoe UI Semilight" panose="020B0402040204020203" pitchFamily="34" charset="0"/>
              <a:cs typeface="Segoe UI Semilight" panose="020B0402040204020203" pitchFamily="34" charset="0"/>
            </a:rPr>
            <a:t>PROMOCIJSKI MATERIAL</a:t>
          </a:r>
          <a:endParaRPr lang="sl-SI" sz="1400" b="0" dirty="0">
            <a:latin typeface="Segoe UI Semilight" panose="020B0402040204020203" pitchFamily="34" charset="0"/>
            <a:cs typeface="Segoe UI Semilight" panose="020B0402040204020203" pitchFamily="34" charset="0"/>
          </a:endParaRPr>
        </a:p>
      </dgm:t>
    </dgm:pt>
    <dgm:pt modelId="{D3B09197-0BE2-440B-8923-3039F3659C54}" type="parTrans" cxnId="{30C23383-9E5B-40EB-B12E-0C3F7E05C78A}">
      <dgm:prSet/>
      <dgm:spPr/>
      <dgm:t>
        <a:bodyPr/>
        <a:lstStyle/>
        <a:p>
          <a:endParaRPr lang="sl-SI" sz="1600">
            <a:latin typeface="Segoe UI Semilight" panose="020B0402040204020203" pitchFamily="34" charset="0"/>
            <a:cs typeface="Segoe UI Semilight" panose="020B0402040204020203" pitchFamily="34" charset="0"/>
          </a:endParaRPr>
        </a:p>
      </dgm:t>
    </dgm:pt>
    <dgm:pt modelId="{B37AAACB-3734-4E65-952D-E30EA15A704B}" type="sibTrans" cxnId="{30C23383-9E5B-40EB-B12E-0C3F7E05C78A}">
      <dgm:prSet/>
      <dgm:spPr/>
      <dgm:t>
        <a:bodyPr/>
        <a:lstStyle/>
        <a:p>
          <a:endParaRPr lang="sl-SI" sz="1600">
            <a:latin typeface="Segoe UI Semilight" panose="020B0402040204020203" pitchFamily="34" charset="0"/>
            <a:cs typeface="Segoe UI Semilight" panose="020B0402040204020203" pitchFamily="34" charset="0"/>
          </a:endParaRPr>
        </a:p>
      </dgm:t>
    </dgm:pt>
    <dgm:pt modelId="{8D945765-F0E4-42BF-895A-96F08D9C9D81}">
      <dgm:prSet phldrT="[Text]" custT="1"/>
      <dgm:spPr>
        <a:solidFill>
          <a:schemeClr val="accent4">
            <a:lumMod val="60000"/>
            <a:lumOff val="40000"/>
          </a:schemeClr>
        </a:solidFill>
      </dgm:spPr>
      <dgm:t>
        <a:bodyPr/>
        <a:lstStyle/>
        <a:p>
          <a:r>
            <a:rPr lang="sl-SI" sz="1400" b="0" dirty="0">
              <a:latin typeface="Segoe UI Semilight" panose="020B0402040204020203" pitchFamily="34" charset="0"/>
              <a:cs typeface="Segoe UI Semilight" panose="020B0402040204020203" pitchFamily="34" charset="0"/>
            </a:rPr>
            <a:t>TV IN RADIJSKE ODDAJE TER PRISPEVKI ZA SPLETNE MEDIJE</a:t>
          </a:r>
        </a:p>
      </dgm:t>
    </dgm:pt>
    <dgm:pt modelId="{157A5B28-9CCF-4398-B584-E756D88B7305}" type="parTrans" cxnId="{24E47A2B-6A79-4858-B120-7CFB0397E96D}">
      <dgm:prSet/>
      <dgm:spPr/>
      <dgm:t>
        <a:bodyPr/>
        <a:lstStyle/>
        <a:p>
          <a:endParaRPr lang="sl-SI" sz="1600">
            <a:latin typeface="Segoe UI Semilight" panose="020B0402040204020203" pitchFamily="34" charset="0"/>
            <a:cs typeface="Segoe UI Semilight" panose="020B0402040204020203" pitchFamily="34" charset="0"/>
          </a:endParaRPr>
        </a:p>
      </dgm:t>
    </dgm:pt>
    <dgm:pt modelId="{3B774883-52A9-442E-8116-7C2C64DBA69F}" type="sibTrans" cxnId="{24E47A2B-6A79-4858-B120-7CFB0397E96D}">
      <dgm:prSet/>
      <dgm:spPr/>
      <dgm:t>
        <a:bodyPr/>
        <a:lstStyle/>
        <a:p>
          <a:endParaRPr lang="sl-SI" sz="1600">
            <a:latin typeface="Segoe UI Semilight" panose="020B0402040204020203" pitchFamily="34" charset="0"/>
            <a:cs typeface="Segoe UI Semilight" panose="020B0402040204020203" pitchFamily="34" charset="0"/>
          </a:endParaRPr>
        </a:p>
      </dgm:t>
    </dgm:pt>
    <dgm:pt modelId="{22B11977-75D7-4A7B-B33F-C01202697B78}">
      <dgm:prSet phldrT="[Text]" custT="1"/>
      <dgm:spPr>
        <a:solidFill>
          <a:schemeClr val="accent4"/>
        </a:solidFill>
      </dgm:spPr>
      <dgm:t>
        <a:bodyPr/>
        <a:lstStyle/>
        <a:p>
          <a:r>
            <a:rPr lang="sl-SI" sz="1400" b="0" dirty="0">
              <a:latin typeface="Segoe UI Semilight" panose="020B0402040204020203" pitchFamily="34" charset="0"/>
              <a:cs typeface="Segoe UI Semilight" panose="020B0402040204020203" pitchFamily="34" charset="0"/>
            </a:rPr>
            <a:t>DRUGE AKTIVNOST</a:t>
          </a:r>
        </a:p>
      </dgm:t>
    </dgm:pt>
    <dgm:pt modelId="{1F517014-746E-4A2A-ADE5-CADC6856E84C}" type="parTrans" cxnId="{760E50B3-580C-499E-8C23-2C6F0A31DBE4}">
      <dgm:prSet/>
      <dgm:spPr/>
      <dgm:t>
        <a:bodyPr/>
        <a:lstStyle/>
        <a:p>
          <a:endParaRPr lang="sl-SI" sz="1600">
            <a:latin typeface="Segoe UI Semilight" panose="020B0402040204020203" pitchFamily="34" charset="0"/>
            <a:cs typeface="Segoe UI Semilight" panose="020B0402040204020203" pitchFamily="34" charset="0"/>
          </a:endParaRPr>
        </a:p>
      </dgm:t>
    </dgm:pt>
    <dgm:pt modelId="{35C66108-7095-41C4-B286-CF981394A234}" type="sibTrans" cxnId="{760E50B3-580C-499E-8C23-2C6F0A31DBE4}">
      <dgm:prSet/>
      <dgm:spPr/>
      <dgm:t>
        <a:bodyPr/>
        <a:lstStyle/>
        <a:p>
          <a:endParaRPr lang="sl-SI" sz="1600">
            <a:latin typeface="Segoe UI Semilight" panose="020B0402040204020203" pitchFamily="34" charset="0"/>
            <a:cs typeface="Segoe UI Semilight" panose="020B0402040204020203" pitchFamily="34" charset="0"/>
          </a:endParaRPr>
        </a:p>
      </dgm:t>
    </dgm:pt>
    <dgm:pt modelId="{81BF2B82-A7D7-446B-9411-25EC87748A30}">
      <dgm:prSet phldrT="[Text]" custT="1"/>
      <dgm:spPr>
        <a:solidFill>
          <a:schemeClr val="accent4"/>
        </a:solidFill>
      </dgm:spPr>
      <dgm:t>
        <a:bodyPr/>
        <a:lstStyle/>
        <a:p>
          <a:r>
            <a:rPr lang="sl-SI" sz="1400" b="0" dirty="0">
              <a:latin typeface="Segoe UI Semilight" panose="020B0402040204020203" pitchFamily="34" charset="0"/>
              <a:cs typeface="Segoe UI Semilight" panose="020B0402040204020203" pitchFamily="34" charset="0"/>
            </a:rPr>
            <a:t>PLAKAT  ALI ENAKOVREDEN ELEKTRONSKI PRIKAZOVALNIK</a:t>
          </a:r>
        </a:p>
      </dgm:t>
    </dgm:pt>
    <dgm:pt modelId="{DF0B83D6-D58F-4D2D-A53C-501362A43B79}" type="parTrans" cxnId="{A11C2AE3-4428-4B48-BC3D-D06CB784612F}">
      <dgm:prSet/>
      <dgm:spPr/>
      <dgm:t>
        <a:bodyPr/>
        <a:lstStyle/>
        <a:p>
          <a:endParaRPr lang="sl-SI" sz="1600">
            <a:latin typeface="Segoe UI Semilight" panose="020B0402040204020203" pitchFamily="34" charset="0"/>
            <a:cs typeface="Segoe UI Semilight" panose="020B0402040204020203" pitchFamily="34" charset="0"/>
          </a:endParaRPr>
        </a:p>
      </dgm:t>
    </dgm:pt>
    <dgm:pt modelId="{D7881411-7BC8-41A6-A6F0-CB46697BA71C}" type="sibTrans" cxnId="{A11C2AE3-4428-4B48-BC3D-D06CB784612F}">
      <dgm:prSet/>
      <dgm:spPr/>
      <dgm:t>
        <a:bodyPr/>
        <a:lstStyle/>
        <a:p>
          <a:endParaRPr lang="sl-SI" sz="1600">
            <a:latin typeface="Segoe UI Semilight" panose="020B0402040204020203" pitchFamily="34" charset="0"/>
            <a:cs typeface="Segoe UI Semilight" panose="020B0402040204020203" pitchFamily="34" charset="0"/>
          </a:endParaRPr>
        </a:p>
      </dgm:t>
    </dgm:pt>
    <dgm:pt modelId="{069BF269-7AF9-4273-90A9-03291ACB6551}">
      <dgm:prSet phldrT="[Text]" custT="1"/>
      <dgm:spPr>
        <a:solidFill>
          <a:schemeClr val="accent4"/>
        </a:solidFill>
      </dgm:spPr>
      <dgm:t>
        <a:bodyPr/>
        <a:lstStyle/>
        <a:p>
          <a:r>
            <a:rPr lang="sl-SI" sz="1400" b="0" dirty="0">
              <a:latin typeface="Segoe UI Semilight" panose="020B0402040204020203" pitchFamily="34" charset="0"/>
              <a:cs typeface="Segoe UI Semilight" panose="020B0402040204020203" pitchFamily="34" charset="0"/>
            </a:rPr>
            <a:t>OZNAČITEV NA SPLETNI STRANI UPRAVIČENCA</a:t>
          </a:r>
        </a:p>
      </dgm:t>
    </dgm:pt>
    <dgm:pt modelId="{59F3C9B3-24E6-46C2-A0F2-F399E8D21F8C}" type="sibTrans" cxnId="{C1A68153-E5CA-4B65-8DD1-0D63AAA95CB1}">
      <dgm:prSet/>
      <dgm:spPr/>
      <dgm:t>
        <a:bodyPr/>
        <a:lstStyle/>
        <a:p>
          <a:endParaRPr lang="sl-SI" sz="1600">
            <a:latin typeface="Segoe UI Semilight" panose="020B0402040204020203" pitchFamily="34" charset="0"/>
            <a:cs typeface="Segoe UI Semilight" panose="020B0402040204020203" pitchFamily="34" charset="0"/>
          </a:endParaRPr>
        </a:p>
      </dgm:t>
    </dgm:pt>
    <dgm:pt modelId="{CB3CEFDE-3088-40EE-98E6-7C3D95E1C4CD}" type="parTrans" cxnId="{C1A68153-E5CA-4B65-8DD1-0D63AAA95CB1}">
      <dgm:prSet/>
      <dgm:spPr/>
      <dgm:t>
        <a:bodyPr/>
        <a:lstStyle/>
        <a:p>
          <a:endParaRPr lang="sl-SI" sz="1600">
            <a:latin typeface="Segoe UI Semilight" panose="020B0402040204020203" pitchFamily="34" charset="0"/>
            <a:cs typeface="Segoe UI Semilight" panose="020B0402040204020203" pitchFamily="34" charset="0"/>
          </a:endParaRPr>
        </a:p>
      </dgm:t>
    </dgm:pt>
    <dgm:pt modelId="{2BEB7B80-4A6C-43E7-A6A8-EE78ABB45F1D}" type="pres">
      <dgm:prSet presAssocID="{CC39A4D2-7272-4F4E-8A4A-ED4A5D348CB1}" presName="diagram" presStyleCnt="0">
        <dgm:presLayoutVars>
          <dgm:dir/>
          <dgm:resizeHandles val="exact"/>
        </dgm:presLayoutVars>
      </dgm:prSet>
      <dgm:spPr/>
    </dgm:pt>
    <dgm:pt modelId="{5C019CBA-E512-4D52-BEC0-5F8648D1ABB6}" type="pres">
      <dgm:prSet presAssocID="{069BF269-7AF9-4273-90A9-03291ACB6551}" presName="node" presStyleLbl="node1" presStyleIdx="0" presStyleCnt="8" custLinFactNeighborX="1800" custLinFactNeighborY="0">
        <dgm:presLayoutVars>
          <dgm:bulletEnabled val="1"/>
        </dgm:presLayoutVars>
      </dgm:prSet>
      <dgm:spPr/>
    </dgm:pt>
    <dgm:pt modelId="{F137A41B-AEFB-432A-9175-35AFD84E23A6}" type="pres">
      <dgm:prSet presAssocID="{59F3C9B3-24E6-46C2-A0F2-F399E8D21F8C}" presName="sibTrans" presStyleCnt="0"/>
      <dgm:spPr/>
    </dgm:pt>
    <dgm:pt modelId="{153AD1ED-CFA2-4B1A-9448-061C19515765}" type="pres">
      <dgm:prSet presAssocID="{0F517256-8B58-4971-84CF-F4907ABAC18E}" presName="node" presStyleLbl="node1" presStyleIdx="1" presStyleCnt="8" custLinFactNeighborX="1800" custLinFactNeighborY="0">
        <dgm:presLayoutVars>
          <dgm:bulletEnabled val="1"/>
        </dgm:presLayoutVars>
      </dgm:prSet>
      <dgm:spPr/>
    </dgm:pt>
    <dgm:pt modelId="{85878D87-CC5B-4646-9520-9B4ACCEA4716}" type="pres">
      <dgm:prSet presAssocID="{EA5353C4-7A0C-4815-9A9F-8D428A5EFFAA}" presName="sibTrans" presStyleCnt="0"/>
      <dgm:spPr/>
    </dgm:pt>
    <dgm:pt modelId="{3C7018E4-5B10-43F9-BC32-7336EF578439}" type="pres">
      <dgm:prSet presAssocID="{ACF67324-250C-4352-80E2-1588C8FB0ED1}" presName="node" presStyleLbl="node1" presStyleIdx="2" presStyleCnt="8" custLinFactNeighborX="1800" custLinFactNeighborY="0">
        <dgm:presLayoutVars>
          <dgm:bulletEnabled val="1"/>
        </dgm:presLayoutVars>
      </dgm:prSet>
      <dgm:spPr/>
    </dgm:pt>
    <dgm:pt modelId="{80FB9E21-E91C-4F3D-BB34-A4F10A1E32D5}" type="pres">
      <dgm:prSet presAssocID="{7E16921D-B3D0-4FD5-BDCA-F7F592B61617}" presName="sibTrans" presStyleCnt="0"/>
      <dgm:spPr/>
    </dgm:pt>
    <dgm:pt modelId="{3ADF8F3D-9B38-467D-A46C-A0557F5606C6}" type="pres">
      <dgm:prSet presAssocID="{797C4425-307B-4EB5-8050-3BE510C8B21F}" presName="node" presStyleLbl="node1" presStyleIdx="3" presStyleCnt="8">
        <dgm:presLayoutVars>
          <dgm:bulletEnabled val="1"/>
        </dgm:presLayoutVars>
      </dgm:prSet>
      <dgm:spPr/>
    </dgm:pt>
    <dgm:pt modelId="{ACDFD960-7AD9-44B3-9003-ADD2EB1E8430}" type="pres">
      <dgm:prSet presAssocID="{6DC1A9FF-9A30-4CE1-8C1A-DF0675AB8186}" presName="sibTrans" presStyleCnt="0"/>
      <dgm:spPr/>
    </dgm:pt>
    <dgm:pt modelId="{FDD10187-F880-4B9C-9FA6-907702DB4D2B}" type="pres">
      <dgm:prSet presAssocID="{08EB1320-9533-47F7-8699-D7AD03A11B78}" presName="node" presStyleLbl="node1" presStyleIdx="4" presStyleCnt="8">
        <dgm:presLayoutVars>
          <dgm:bulletEnabled val="1"/>
        </dgm:presLayoutVars>
      </dgm:prSet>
      <dgm:spPr/>
    </dgm:pt>
    <dgm:pt modelId="{0B78EB51-9363-4B72-82BC-1992E68F8D93}" type="pres">
      <dgm:prSet presAssocID="{B37AAACB-3734-4E65-952D-E30EA15A704B}" presName="sibTrans" presStyleCnt="0"/>
      <dgm:spPr/>
    </dgm:pt>
    <dgm:pt modelId="{4EF184C6-EBCA-4368-A62B-651836480808}" type="pres">
      <dgm:prSet presAssocID="{22B11977-75D7-4A7B-B33F-C01202697B78}" presName="node" presStyleLbl="node1" presStyleIdx="5" presStyleCnt="8" custLinFactNeighborX="1800" custLinFactNeighborY="0">
        <dgm:presLayoutVars>
          <dgm:bulletEnabled val="1"/>
        </dgm:presLayoutVars>
      </dgm:prSet>
      <dgm:spPr/>
    </dgm:pt>
    <dgm:pt modelId="{F0FAAF94-1498-404D-B623-94934225F34E}" type="pres">
      <dgm:prSet presAssocID="{35C66108-7095-41C4-B286-CF981394A234}" presName="sibTrans" presStyleCnt="0"/>
      <dgm:spPr/>
    </dgm:pt>
    <dgm:pt modelId="{5A18CE57-D362-4983-94A8-B9E40636CB22}" type="pres">
      <dgm:prSet presAssocID="{8D945765-F0E4-42BF-895A-96F08D9C9D81}" presName="node" presStyleLbl="node1" presStyleIdx="6" presStyleCnt="8">
        <dgm:presLayoutVars>
          <dgm:bulletEnabled val="1"/>
        </dgm:presLayoutVars>
      </dgm:prSet>
      <dgm:spPr/>
    </dgm:pt>
    <dgm:pt modelId="{64FF3DD1-8BB6-4F03-94B5-1A614B61EF3B}" type="pres">
      <dgm:prSet presAssocID="{3B774883-52A9-442E-8116-7C2C64DBA69F}" presName="sibTrans" presStyleCnt="0"/>
      <dgm:spPr/>
    </dgm:pt>
    <dgm:pt modelId="{80E89E17-7909-47CF-9EF1-E6C326794B0E}" type="pres">
      <dgm:prSet presAssocID="{81BF2B82-A7D7-446B-9411-25EC87748A30}" presName="node" presStyleLbl="node1" presStyleIdx="7" presStyleCnt="8">
        <dgm:presLayoutVars>
          <dgm:bulletEnabled val="1"/>
        </dgm:presLayoutVars>
      </dgm:prSet>
      <dgm:spPr/>
    </dgm:pt>
  </dgm:ptLst>
  <dgm:cxnLst>
    <dgm:cxn modelId="{53EB7515-CFAA-4041-BC61-1F0F351FF698}" type="presOf" srcId="{8D945765-F0E4-42BF-895A-96F08D9C9D81}" destId="{5A18CE57-D362-4983-94A8-B9E40636CB22}" srcOrd="0" destOrd="0" presId="urn:microsoft.com/office/officeart/2005/8/layout/default"/>
    <dgm:cxn modelId="{24E47A2B-6A79-4858-B120-7CFB0397E96D}" srcId="{CC39A4D2-7272-4F4E-8A4A-ED4A5D348CB1}" destId="{8D945765-F0E4-42BF-895A-96F08D9C9D81}" srcOrd="6" destOrd="0" parTransId="{157A5B28-9CCF-4398-B584-E756D88B7305}" sibTransId="{3B774883-52A9-442E-8116-7C2C64DBA69F}"/>
    <dgm:cxn modelId="{DAA9AE42-DFE6-4FA0-BECC-B1CB8139D277}" srcId="{CC39A4D2-7272-4F4E-8A4A-ED4A5D348CB1}" destId="{797C4425-307B-4EB5-8050-3BE510C8B21F}" srcOrd="3" destOrd="0" parTransId="{CE7A0FE0-AFC0-4A60-8399-799DCD7E47A3}" sibTransId="{6DC1A9FF-9A30-4CE1-8C1A-DF0675AB8186}"/>
    <dgm:cxn modelId="{29D61168-F185-4239-AD78-E2202C500089}" type="presOf" srcId="{069BF269-7AF9-4273-90A9-03291ACB6551}" destId="{5C019CBA-E512-4D52-BEC0-5F8648D1ABB6}" srcOrd="0" destOrd="0" presId="urn:microsoft.com/office/officeart/2005/8/layout/default"/>
    <dgm:cxn modelId="{CCB6144C-C01E-4081-9E43-9051A638E488}" type="presOf" srcId="{08EB1320-9533-47F7-8699-D7AD03A11B78}" destId="{FDD10187-F880-4B9C-9FA6-907702DB4D2B}" srcOrd="0" destOrd="0" presId="urn:microsoft.com/office/officeart/2005/8/layout/default"/>
    <dgm:cxn modelId="{FD74B94F-7F57-4146-B946-5A2E25C59563}" type="presOf" srcId="{797C4425-307B-4EB5-8050-3BE510C8B21F}" destId="{3ADF8F3D-9B38-467D-A46C-A0557F5606C6}" srcOrd="0" destOrd="0" presId="urn:microsoft.com/office/officeart/2005/8/layout/default"/>
    <dgm:cxn modelId="{26951A73-9436-4A19-B15B-F1A39B5374A6}" type="presOf" srcId="{0F517256-8B58-4971-84CF-F4907ABAC18E}" destId="{153AD1ED-CFA2-4B1A-9448-061C19515765}" srcOrd="0" destOrd="0" presId="urn:microsoft.com/office/officeart/2005/8/layout/default"/>
    <dgm:cxn modelId="{C1A68153-E5CA-4B65-8DD1-0D63AAA95CB1}" srcId="{CC39A4D2-7272-4F4E-8A4A-ED4A5D348CB1}" destId="{069BF269-7AF9-4273-90A9-03291ACB6551}" srcOrd="0" destOrd="0" parTransId="{CB3CEFDE-3088-40EE-98E6-7C3D95E1C4CD}" sibTransId="{59F3C9B3-24E6-46C2-A0F2-F399E8D21F8C}"/>
    <dgm:cxn modelId="{30C23383-9E5B-40EB-B12E-0C3F7E05C78A}" srcId="{CC39A4D2-7272-4F4E-8A4A-ED4A5D348CB1}" destId="{08EB1320-9533-47F7-8699-D7AD03A11B78}" srcOrd="4" destOrd="0" parTransId="{D3B09197-0BE2-440B-8923-3039F3659C54}" sibTransId="{B37AAACB-3734-4E65-952D-E30EA15A704B}"/>
    <dgm:cxn modelId="{02854C8D-4C85-4B99-831F-9F71E2EDD234}" type="presOf" srcId="{81BF2B82-A7D7-446B-9411-25EC87748A30}" destId="{80E89E17-7909-47CF-9EF1-E6C326794B0E}" srcOrd="0" destOrd="0" presId="urn:microsoft.com/office/officeart/2005/8/layout/default"/>
    <dgm:cxn modelId="{5CD520A2-AA52-4762-A037-3A046C445A2D}" srcId="{CC39A4D2-7272-4F4E-8A4A-ED4A5D348CB1}" destId="{0F517256-8B58-4971-84CF-F4907ABAC18E}" srcOrd="1" destOrd="0" parTransId="{6C821538-07E4-447F-9FEC-0A7146B445CB}" sibTransId="{EA5353C4-7A0C-4815-9A9F-8D428A5EFFAA}"/>
    <dgm:cxn modelId="{760E50B3-580C-499E-8C23-2C6F0A31DBE4}" srcId="{CC39A4D2-7272-4F4E-8A4A-ED4A5D348CB1}" destId="{22B11977-75D7-4A7B-B33F-C01202697B78}" srcOrd="5" destOrd="0" parTransId="{1F517014-746E-4A2A-ADE5-CADC6856E84C}" sibTransId="{35C66108-7095-41C4-B286-CF981394A234}"/>
    <dgm:cxn modelId="{BBDD4ABE-EDC2-415C-9805-322EFB1E973E}" type="presOf" srcId="{ACF67324-250C-4352-80E2-1588C8FB0ED1}" destId="{3C7018E4-5B10-43F9-BC32-7336EF578439}" srcOrd="0" destOrd="0" presId="urn:microsoft.com/office/officeart/2005/8/layout/default"/>
    <dgm:cxn modelId="{A11C2AE3-4428-4B48-BC3D-D06CB784612F}" srcId="{CC39A4D2-7272-4F4E-8A4A-ED4A5D348CB1}" destId="{81BF2B82-A7D7-446B-9411-25EC87748A30}" srcOrd="7" destOrd="0" parTransId="{DF0B83D6-D58F-4D2D-A53C-501362A43B79}" sibTransId="{D7881411-7BC8-41A6-A6F0-CB46697BA71C}"/>
    <dgm:cxn modelId="{C11E81F8-28A4-4314-80B6-D40E0D5C6036}" type="presOf" srcId="{22B11977-75D7-4A7B-B33F-C01202697B78}" destId="{4EF184C6-EBCA-4368-A62B-651836480808}" srcOrd="0" destOrd="0" presId="urn:microsoft.com/office/officeart/2005/8/layout/default"/>
    <dgm:cxn modelId="{FAECA7F8-99DC-46F2-AC2F-9348F30C7F1D}" srcId="{CC39A4D2-7272-4F4E-8A4A-ED4A5D348CB1}" destId="{ACF67324-250C-4352-80E2-1588C8FB0ED1}" srcOrd="2" destOrd="0" parTransId="{4D0C8911-29B2-400B-80E5-248E4045A379}" sibTransId="{7E16921D-B3D0-4FD5-BDCA-F7F592B61617}"/>
    <dgm:cxn modelId="{0EAD1EFC-0D75-4171-842A-FCD4CBA8BE21}" type="presOf" srcId="{CC39A4D2-7272-4F4E-8A4A-ED4A5D348CB1}" destId="{2BEB7B80-4A6C-43E7-A6A8-EE78ABB45F1D}" srcOrd="0" destOrd="0" presId="urn:microsoft.com/office/officeart/2005/8/layout/default"/>
    <dgm:cxn modelId="{28D5709D-3CBA-4F91-BCEB-C0108F5EFEEF}" type="presParOf" srcId="{2BEB7B80-4A6C-43E7-A6A8-EE78ABB45F1D}" destId="{5C019CBA-E512-4D52-BEC0-5F8648D1ABB6}" srcOrd="0" destOrd="0" presId="urn:microsoft.com/office/officeart/2005/8/layout/default"/>
    <dgm:cxn modelId="{8C3299A0-8948-45BD-9243-6F839528C718}" type="presParOf" srcId="{2BEB7B80-4A6C-43E7-A6A8-EE78ABB45F1D}" destId="{F137A41B-AEFB-432A-9175-35AFD84E23A6}" srcOrd="1" destOrd="0" presId="urn:microsoft.com/office/officeart/2005/8/layout/default"/>
    <dgm:cxn modelId="{4823C5C1-263E-4D31-AA87-6FB874C7D27B}" type="presParOf" srcId="{2BEB7B80-4A6C-43E7-A6A8-EE78ABB45F1D}" destId="{153AD1ED-CFA2-4B1A-9448-061C19515765}" srcOrd="2" destOrd="0" presId="urn:microsoft.com/office/officeart/2005/8/layout/default"/>
    <dgm:cxn modelId="{5B885E59-FA8D-4BC9-9B0D-224FDAFDBC53}" type="presParOf" srcId="{2BEB7B80-4A6C-43E7-A6A8-EE78ABB45F1D}" destId="{85878D87-CC5B-4646-9520-9B4ACCEA4716}" srcOrd="3" destOrd="0" presId="urn:microsoft.com/office/officeart/2005/8/layout/default"/>
    <dgm:cxn modelId="{60E56B88-A9B4-48CC-ADBB-C22A2914BF0C}" type="presParOf" srcId="{2BEB7B80-4A6C-43E7-A6A8-EE78ABB45F1D}" destId="{3C7018E4-5B10-43F9-BC32-7336EF578439}" srcOrd="4" destOrd="0" presId="urn:microsoft.com/office/officeart/2005/8/layout/default"/>
    <dgm:cxn modelId="{3BFF52C0-1676-4CA3-B9CF-828499660111}" type="presParOf" srcId="{2BEB7B80-4A6C-43E7-A6A8-EE78ABB45F1D}" destId="{80FB9E21-E91C-4F3D-BB34-A4F10A1E32D5}" srcOrd="5" destOrd="0" presId="urn:microsoft.com/office/officeart/2005/8/layout/default"/>
    <dgm:cxn modelId="{57C2583B-12AA-4DAF-BCC9-F8E0D6FF8F7C}" type="presParOf" srcId="{2BEB7B80-4A6C-43E7-A6A8-EE78ABB45F1D}" destId="{3ADF8F3D-9B38-467D-A46C-A0557F5606C6}" srcOrd="6" destOrd="0" presId="urn:microsoft.com/office/officeart/2005/8/layout/default"/>
    <dgm:cxn modelId="{254BE3C5-7402-4668-98A3-CE24F7EA93F2}" type="presParOf" srcId="{2BEB7B80-4A6C-43E7-A6A8-EE78ABB45F1D}" destId="{ACDFD960-7AD9-44B3-9003-ADD2EB1E8430}" srcOrd="7" destOrd="0" presId="urn:microsoft.com/office/officeart/2005/8/layout/default"/>
    <dgm:cxn modelId="{31BA09FB-3C0E-4E4F-9B13-B9B6AB94C7C5}" type="presParOf" srcId="{2BEB7B80-4A6C-43E7-A6A8-EE78ABB45F1D}" destId="{FDD10187-F880-4B9C-9FA6-907702DB4D2B}" srcOrd="8" destOrd="0" presId="urn:microsoft.com/office/officeart/2005/8/layout/default"/>
    <dgm:cxn modelId="{83300E6F-46DC-4819-BED0-1509FC6D3D37}" type="presParOf" srcId="{2BEB7B80-4A6C-43E7-A6A8-EE78ABB45F1D}" destId="{0B78EB51-9363-4B72-82BC-1992E68F8D93}" srcOrd="9" destOrd="0" presId="urn:microsoft.com/office/officeart/2005/8/layout/default"/>
    <dgm:cxn modelId="{94605436-8E58-456E-ACAE-C32B7DF2686F}" type="presParOf" srcId="{2BEB7B80-4A6C-43E7-A6A8-EE78ABB45F1D}" destId="{4EF184C6-EBCA-4368-A62B-651836480808}" srcOrd="10" destOrd="0" presId="urn:microsoft.com/office/officeart/2005/8/layout/default"/>
    <dgm:cxn modelId="{E6694AD6-FEBB-4794-B1F5-494CC5448432}" type="presParOf" srcId="{2BEB7B80-4A6C-43E7-A6A8-EE78ABB45F1D}" destId="{F0FAAF94-1498-404D-B623-94934225F34E}" srcOrd="11" destOrd="0" presId="urn:microsoft.com/office/officeart/2005/8/layout/default"/>
    <dgm:cxn modelId="{4EAD0D15-1776-4775-88F1-D056AEF74577}" type="presParOf" srcId="{2BEB7B80-4A6C-43E7-A6A8-EE78ABB45F1D}" destId="{5A18CE57-D362-4983-94A8-B9E40636CB22}" srcOrd="12" destOrd="0" presId="urn:microsoft.com/office/officeart/2005/8/layout/default"/>
    <dgm:cxn modelId="{A6FBC6CF-D445-46A3-A2DD-0B0C1F7EF87B}" type="presParOf" srcId="{2BEB7B80-4A6C-43E7-A6A8-EE78ABB45F1D}" destId="{64FF3DD1-8BB6-4F03-94B5-1A614B61EF3B}" srcOrd="13" destOrd="0" presId="urn:microsoft.com/office/officeart/2005/8/layout/default"/>
    <dgm:cxn modelId="{EF9D6273-AABB-485B-845D-D9C390FC84B9}" type="presParOf" srcId="{2BEB7B80-4A6C-43E7-A6A8-EE78ABB45F1D}" destId="{80E89E17-7909-47CF-9EF1-E6C326794B0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BCA6B6-8464-41A7-AE59-379F2192F55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sl-SI"/>
        </a:p>
      </dgm:t>
    </dgm:pt>
    <dgm:pt modelId="{942D61E8-552C-469D-A83F-46EFCA9B002F}">
      <dgm:prSet phldrT="[besedilo]" phldr="0" custT="1"/>
      <dgm:spPr>
        <a:solidFill>
          <a:schemeClr val="accent1">
            <a:lumMod val="75000"/>
          </a:schemeClr>
        </a:solidFill>
      </dgm:spPr>
      <dgm:t>
        <a:bodyPr/>
        <a:lstStyle/>
        <a:p>
          <a:r>
            <a:rPr lang="sl-SI" sz="1400" b="0" dirty="0">
              <a:latin typeface="Segoe UI Semibold" panose="020B0702040204020203" pitchFamily="34" charset="0"/>
              <a:cs typeface="Segoe UI Semibold" panose="020B0702040204020203" pitchFamily="34" charset="0"/>
            </a:rPr>
            <a:t>ELEKTRONSKI NASLOV</a:t>
          </a:r>
        </a:p>
      </dgm:t>
    </dgm:pt>
    <dgm:pt modelId="{5A99372C-D708-451B-AC25-EE468C980DA4}" type="parTrans" cxnId="{CC0327BD-0736-463C-8C56-AD413EE27A87}">
      <dgm:prSet/>
      <dgm:spPr/>
      <dgm:t>
        <a:bodyPr/>
        <a:lstStyle/>
        <a:p>
          <a:endParaRPr lang="sl-SI" sz="1200">
            <a:latin typeface="Segoe UI Semilight" panose="020B0402040204020203" pitchFamily="34" charset="0"/>
            <a:cs typeface="Segoe UI Semilight" panose="020B0402040204020203" pitchFamily="34" charset="0"/>
          </a:endParaRPr>
        </a:p>
      </dgm:t>
    </dgm:pt>
    <dgm:pt modelId="{4E24EB2D-F609-49F9-88F4-2CBBD298FEDC}" type="sibTrans" cxnId="{CC0327BD-0736-463C-8C56-AD413EE27A87}">
      <dgm:prSet/>
      <dgm:spPr/>
      <dgm:t>
        <a:bodyPr/>
        <a:lstStyle/>
        <a:p>
          <a:endParaRPr lang="sl-SI" sz="1200">
            <a:latin typeface="Segoe UI Semilight" panose="020B0402040204020203" pitchFamily="34" charset="0"/>
            <a:cs typeface="Segoe UI Semilight" panose="020B0402040204020203" pitchFamily="34" charset="0"/>
          </a:endParaRPr>
        </a:p>
      </dgm:t>
    </dgm:pt>
    <dgm:pt modelId="{99DD4F49-DBB8-4DF6-9BA6-5EDCCD49D6DB}">
      <dgm:prSet phldrT="[besedilo]" phldr="0" custT="1"/>
      <dgm:spPr/>
      <dgm:t>
        <a:bodyPr/>
        <a:lstStyle/>
        <a:p>
          <a:r>
            <a:rPr lang="sl-SI" sz="1400" b="1" dirty="0">
              <a:latin typeface="Segoe UI Semibold" panose="020B0702040204020203" pitchFamily="34" charset="0"/>
              <a:cs typeface="Segoe UI Semibold" panose="020B0702040204020203" pitchFamily="34" charset="0"/>
            </a:rPr>
            <a:t>TELEFONSKA ŠTEVILKA</a:t>
          </a:r>
        </a:p>
      </dgm:t>
    </dgm:pt>
    <dgm:pt modelId="{F1E7AF1F-0687-4F4D-89CF-76AF76454F36}" type="parTrans" cxnId="{3A0A107F-D6BA-46A5-877D-581E82B46DE1}">
      <dgm:prSet/>
      <dgm:spPr/>
      <dgm:t>
        <a:bodyPr/>
        <a:lstStyle/>
        <a:p>
          <a:endParaRPr lang="sl-SI" sz="1200">
            <a:latin typeface="Segoe UI Semilight" panose="020B0402040204020203" pitchFamily="34" charset="0"/>
            <a:cs typeface="Segoe UI Semilight" panose="020B0402040204020203" pitchFamily="34" charset="0"/>
          </a:endParaRPr>
        </a:p>
      </dgm:t>
    </dgm:pt>
    <dgm:pt modelId="{B624998E-8EC7-461D-BB19-71AD3E864BF1}" type="sibTrans" cxnId="{3A0A107F-D6BA-46A5-877D-581E82B46DE1}">
      <dgm:prSet/>
      <dgm:spPr/>
      <dgm:t>
        <a:bodyPr/>
        <a:lstStyle/>
        <a:p>
          <a:endParaRPr lang="sl-SI" sz="1200">
            <a:latin typeface="Segoe UI Semilight" panose="020B0402040204020203" pitchFamily="34" charset="0"/>
            <a:cs typeface="Segoe UI Semilight" panose="020B0402040204020203" pitchFamily="34" charset="0"/>
          </a:endParaRPr>
        </a:p>
      </dgm:t>
    </dgm:pt>
    <dgm:pt modelId="{D78E9D4C-FD04-4B40-8FF5-E1D5C770D309}">
      <dgm:prSet phldrT="[besedilo]" custT="1"/>
      <dgm:spPr/>
      <dgm:t>
        <a:bodyPr/>
        <a:lstStyle/>
        <a:p>
          <a:r>
            <a:rPr lang="sl-SI" sz="1400" b="0">
              <a:latin typeface="Segoe UI Semilight" panose="020B0402040204020203" pitchFamily="34" charset="0"/>
              <a:ea typeface="Aptos" panose="020B0004020202020204" pitchFamily="34" charset="0"/>
              <a:cs typeface="Segoe UI Semilight" panose="020B0402040204020203" pitchFamily="34" charset="0"/>
            </a:rPr>
            <a:t>059 340 390</a:t>
          </a:r>
          <a:endParaRPr lang="sl-SI" sz="1400" b="0" dirty="0">
            <a:latin typeface="Segoe UI Semilight" panose="020B0402040204020203" pitchFamily="34" charset="0"/>
            <a:cs typeface="Segoe UI Semilight" panose="020B0402040204020203" pitchFamily="34" charset="0"/>
          </a:endParaRPr>
        </a:p>
      </dgm:t>
    </dgm:pt>
    <dgm:pt modelId="{69A423B9-59A3-4F95-8132-97DE01D563BD}" type="parTrans" cxnId="{2580C25F-F0A7-4560-8FC7-82B41E9714E3}">
      <dgm:prSet/>
      <dgm:spPr/>
      <dgm:t>
        <a:bodyPr/>
        <a:lstStyle/>
        <a:p>
          <a:endParaRPr lang="sl-SI" sz="1200">
            <a:latin typeface="Segoe UI Semilight" panose="020B0402040204020203" pitchFamily="34" charset="0"/>
            <a:cs typeface="Segoe UI Semilight" panose="020B0402040204020203" pitchFamily="34" charset="0"/>
          </a:endParaRPr>
        </a:p>
      </dgm:t>
    </dgm:pt>
    <dgm:pt modelId="{BB5BBDE7-C703-4274-9CAA-6CC4883FE0DB}" type="sibTrans" cxnId="{2580C25F-F0A7-4560-8FC7-82B41E9714E3}">
      <dgm:prSet/>
      <dgm:spPr/>
      <dgm:t>
        <a:bodyPr/>
        <a:lstStyle/>
        <a:p>
          <a:endParaRPr lang="sl-SI" sz="1200">
            <a:latin typeface="Segoe UI Semilight" panose="020B0402040204020203" pitchFamily="34" charset="0"/>
            <a:cs typeface="Segoe UI Semilight" panose="020B0402040204020203" pitchFamily="34" charset="0"/>
          </a:endParaRPr>
        </a:p>
      </dgm:t>
    </dgm:pt>
    <dgm:pt modelId="{E0A6EA88-C1C3-4C40-8AF5-01BC96512EFD}">
      <dgm:prSet phldrT="[besedilo]" phldr="0" custT="1"/>
      <dgm:spPr/>
      <dgm:t>
        <a:bodyPr/>
        <a:lstStyle/>
        <a:p>
          <a:r>
            <a:rPr lang="sl-SI" sz="1400" b="1" dirty="0">
              <a:latin typeface="Segoe UI Semibold" panose="020B0702040204020203" pitchFamily="34" charset="0"/>
              <a:cs typeface="Segoe UI Semibold" panose="020B0702040204020203" pitchFamily="34" charset="0"/>
            </a:rPr>
            <a:t>PISARNA LAS</a:t>
          </a:r>
        </a:p>
      </dgm:t>
    </dgm:pt>
    <dgm:pt modelId="{B4F3BC05-65D2-4F48-8C8B-A9379669BFB1}" type="parTrans" cxnId="{38F2326E-66B3-4900-A537-A8FE4C10DE05}">
      <dgm:prSet/>
      <dgm:spPr/>
      <dgm:t>
        <a:bodyPr/>
        <a:lstStyle/>
        <a:p>
          <a:endParaRPr lang="sl-SI" sz="1200">
            <a:latin typeface="Segoe UI Semilight" panose="020B0402040204020203" pitchFamily="34" charset="0"/>
            <a:cs typeface="Segoe UI Semilight" panose="020B0402040204020203" pitchFamily="34" charset="0"/>
          </a:endParaRPr>
        </a:p>
      </dgm:t>
    </dgm:pt>
    <dgm:pt modelId="{77FBBB94-90E9-43D6-A65C-3F7FCBE3B101}" type="sibTrans" cxnId="{38F2326E-66B3-4900-A537-A8FE4C10DE05}">
      <dgm:prSet/>
      <dgm:spPr/>
      <dgm:t>
        <a:bodyPr/>
        <a:lstStyle/>
        <a:p>
          <a:endParaRPr lang="sl-SI" sz="1200">
            <a:latin typeface="Segoe UI Semilight" panose="020B0402040204020203" pitchFamily="34" charset="0"/>
            <a:cs typeface="Segoe UI Semilight" panose="020B0402040204020203" pitchFamily="34" charset="0"/>
          </a:endParaRPr>
        </a:p>
      </dgm:t>
    </dgm:pt>
    <dgm:pt modelId="{ED9EA339-AEF5-4A6C-86EC-A11C58DB4C0C}">
      <dgm:prSet phldrT="[besedilo]" custT="1"/>
      <dgm:spPr/>
      <dgm:t>
        <a:bodyPr/>
        <a:lstStyle/>
        <a:p>
          <a:r>
            <a:rPr lang="sl-SI" sz="1400" b="0">
              <a:latin typeface="Segoe UI Semilight" panose="020B0402040204020203" pitchFamily="34" charset="0"/>
              <a:cs typeface="Segoe UI Semilight" panose="020B0402040204020203" pitchFamily="34" charset="0"/>
            </a:rPr>
            <a:t>po predhodnem dogovoru</a:t>
          </a:r>
          <a:endParaRPr lang="sl-SI" sz="1400" b="0" dirty="0">
            <a:latin typeface="Segoe UI Semilight" panose="020B0402040204020203" pitchFamily="34" charset="0"/>
            <a:cs typeface="Segoe UI Semilight" panose="020B0402040204020203" pitchFamily="34" charset="0"/>
          </a:endParaRPr>
        </a:p>
      </dgm:t>
    </dgm:pt>
    <dgm:pt modelId="{49CDF74B-2B14-4B90-96AC-50E43628A527}" type="parTrans" cxnId="{216AF4F2-AC84-4469-8A5C-D7B23E527CEA}">
      <dgm:prSet/>
      <dgm:spPr/>
      <dgm:t>
        <a:bodyPr/>
        <a:lstStyle/>
        <a:p>
          <a:endParaRPr lang="sl-SI" sz="1200">
            <a:latin typeface="Segoe UI Semilight" panose="020B0402040204020203" pitchFamily="34" charset="0"/>
            <a:cs typeface="Segoe UI Semilight" panose="020B0402040204020203" pitchFamily="34" charset="0"/>
          </a:endParaRPr>
        </a:p>
      </dgm:t>
    </dgm:pt>
    <dgm:pt modelId="{671939F8-ED0B-4120-A8FD-20FE5CD84B7D}" type="sibTrans" cxnId="{216AF4F2-AC84-4469-8A5C-D7B23E527CEA}">
      <dgm:prSet/>
      <dgm:spPr/>
      <dgm:t>
        <a:bodyPr/>
        <a:lstStyle/>
        <a:p>
          <a:endParaRPr lang="sl-SI" sz="1200">
            <a:latin typeface="Segoe UI Semilight" panose="020B0402040204020203" pitchFamily="34" charset="0"/>
            <a:cs typeface="Segoe UI Semilight" panose="020B0402040204020203" pitchFamily="34" charset="0"/>
          </a:endParaRPr>
        </a:p>
      </dgm:t>
    </dgm:pt>
    <dgm:pt modelId="{B5A30A16-C059-4385-97AD-69E8FC5E352E}">
      <dgm:prSet phldrT="[besedilo]" phldr="0" custT="1"/>
      <dgm:spPr>
        <a:solidFill>
          <a:schemeClr val="accent1">
            <a:lumMod val="40000"/>
            <a:lumOff val="60000"/>
            <a:alpha val="90000"/>
          </a:schemeClr>
        </a:solidFill>
      </dgm:spPr>
      <dgm:t>
        <a:bodyPr/>
        <a:lstStyle/>
        <a:p>
          <a:r>
            <a:rPr lang="sl-SI" sz="1400" b="0" dirty="0">
              <a:latin typeface="Segoe UI Semilight" panose="020B0402040204020203" pitchFamily="34" charset="0"/>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info@las-sciljem.si</a:t>
          </a:r>
          <a:r>
            <a:rPr lang="sl-SI" sz="1400" b="0" dirty="0">
              <a:latin typeface="Segoe UI Semilight" panose="020B0402040204020203" pitchFamily="34" charset="0"/>
              <a:cs typeface="Segoe UI Semilight" panose="020B0402040204020203" pitchFamily="34" charset="0"/>
            </a:rPr>
            <a:t> </a:t>
          </a:r>
        </a:p>
      </dgm:t>
    </dgm:pt>
    <dgm:pt modelId="{26F83885-B4AF-4541-8585-9BA028B989DC}" type="parTrans" cxnId="{F57B7329-9642-40B9-B615-AEF837EED076}">
      <dgm:prSet/>
      <dgm:spPr/>
      <dgm:t>
        <a:bodyPr/>
        <a:lstStyle/>
        <a:p>
          <a:endParaRPr lang="sl-SI" sz="1200">
            <a:latin typeface="Segoe UI Semilight" panose="020B0402040204020203" pitchFamily="34" charset="0"/>
            <a:cs typeface="Segoe UI Semilight" panose="020B0402040204020203" pitchFamily="34" charset="0"/>
          </a:endParaRPr>
        </a:p>
      </dgm:t>
    </dgm:pt>
    <dgm:pt modelId="{6FA0C3C0-DC5F-4309-AB2B-FC06EB8A0B31}" type="sibTrans" cxnId="{F57B7329-9642-40B9-B615-AEF837EED076}">
      <dgm:prSet/>
      <dgm:spPr/>
      <dgm:t>
        <a:bodyPr/>
        <a:lstStyle/>
        <a:p>
          <a:endParaRPr lang="sl-SI" sz="1200">
            <a:latin typeface="Segoe UI Semilight" panose="020B0402040204020203" pitchFamily="34" charset="0"/>
            <a:cs typeface="Segoe UI Semilight" panose="020B0402040204020203" pitchFamily="34" charset="0"/>
          </a:endParaRPr>
        </a:p>
      </dgm:t>
    </dgm:pt>
    <dgm:pt modelId="{722B4100-EEF7-4C87-9735-EA8BE04B68F3}">
      <dgm:prSet phldrT="[besedilo]" custT="1"/>
      <dgm:spPr/>
      <dgm:t>
        <a:bodyPr/>
        <a:lstStyle/>
        <a:p>
          <a:r>
            <a:rPr lang="sl-SI" sz="1400" b="1" dirty="0">
              <a:latin typeface="Segoe UI Semibold" panose="020B0702040204020203" pitchFamily="34" charset="0"/>
              <a:cs typeface="Segoe UI Semibold" panose="020B0702040204020203" pitchFamily="34" charset="0"/>
            </a:rPr>
            <a:t>GRADIVA</a:t>
          </a:r>
        </a:p>
      </dgm:t>
    </dgm:pt>
    <dgm:pt modelId="{7F2957E9-4B18-42FB-A058-95A8ED17AE13}" type="parTrans" cxnId="{3A024B3F-306F-42B1-AF21-58B88A90E685}">
      <dgm:prSet/>
      <dgm:spPr/>
      <dgm:t>
        <a:bodyPr/>
        <a:lstStyle/>
        <a:p>
          <a:endParaRPr lang="sl-SI" sz="1200">
            <a:latin typeface="Segoe UI Semilight" panose="020B0402040204020203" pitchFamily="34" charset="0"/>
            <a:cs typeface="Segoe UI Semilight" panose="020B0402040204020203" pitchFamily="34" charset="0"/>
          </a:endParaRPr>
        </a:p>
      </dgm:t>
    </dgm:pt>
    <dgm:pt modelId="{23006804-146D-4412-B7E8-42871CCEB168}" type="sibTrans" cxnId="{3A024B3F-306F-42B1-AF21-58B88A90E685}">
      <dgm:prSet/>
      <dgm:spPr/>
      <dgm:t>
        <a:bodyPr/>
        <a:lstStyle/>
        <a:p>
          <a:endParaRPr lang="sl-SI" sz="1200">
            <a:latin typeface="Segoe UI Semilight" panose="020B0402040204020203" pitchFamily="34" charset="0"/>
            <a:cs typeface="Segoe UI Semilight" panose="020B0402040204020203" pitchFamily="34" charset="0"/>
          </a:endParaRPr>
        </a:p>
      </dgm:t>
    </dgm:pt>
    <dgm:pt modelId="{2408B0FD-B957-4A30-B1FE-1867323E96C8}">
      <dgm:prSet phldrT="[besedilo]" custT="1"/>
      <dgm:spPr/>
      <dgm:t>
        <a:bodyPr/>
        <a:lstStyle/>
        <a:p>
          <a:r>
            <a:rPr lang="sl-SI" sz="1400" b="0">
              <a:latin typeface="Segoe UI Semilight" panose="020B0402040204020203" pitchFamily="34" charset="0"/>
              <a:cs typeface="Segoe UI Semilight" panose="020B0402040204020203" pitchFamily="34" charset="0"/>
              <a:hlinkClick xmlns:r="http://schemas.openxmlformats.org/officeDocument/2006/relationships" r:id="rId2"/>
            </a:rPr>
            <a:t>https://las-sciljem.si/71/navodila-in-obrazci/</a:t>
          </a:r>
          <a:r>
            <a:rPr lang="sl-SI" sz="1400" b="0">
              <a:latin typeface="Segoe UI Semilight" panose="020B0402040204020203" pitchFamily="34" charset="0"/>
              <a:cs typeface="Segoe UI Semilight" panose="020B0402040204020203" pitchFamily="34" charset="0"/>
            </a:rPr>
            <a:t> </a:t>
          </a:r>
          <a:endParaRPr lang="sl-SI" sz="1400" b="0" dirty="0">
            <a:latin typeface="Segoe UI Semilight" panose="020B0402040204020203" pitchFamily="34" charset="0"/>
            <a:cs typeface="Segoe UI Semilight" panose="020B0402040204020203" pitchFamily="34" charset="0"/>
          </a:endParaRPr>
        </a:p>
      </dgm:t>
    </dgm:pt>
    <dgm:pt modelId="{CBD75B8D-D2A5-43CB-BCA6-8F1C291630AD}" type="parTrans" cxnId="{D59C5098-4CCF-4FE0-92BD-9C7C365060B8}">
      <dgm:prSet/>
      <dgm:spPr/>
      <dgm:t>
        <a:bodyPr/>
        <a:lstStyle/>
        <a:p>
          <a:endParaRPr lang="sl-SI" sz="1200">
            <a:latin typeface="Segoe UI Semilight" panose="020B0402040204020203" pitchFamily="34" charset="0"/>
            <a:cs typeface="Segoe UI Semilight" panose="020B0402040204020203" pitchFamily="34" charset="0"/>
          </a:endParaRPr>
        </a:p>
      </dgm:t>
    </dgm:pt>
    <dgm:pt modelId="{C40B5F99-BAB2-489C-8E33-9CFBF1D85C46}" type="sibTrans" cxnId="{D59C5098-4CCF-4FE0-92BD-9C7C365060B8}">
      <dgm:prSet/>
      <dgm:spPr/>
      <dgm:t>
        <a:bodyPr/>
        <a:lstStyle/>
        <a:p>
          <a:endParaRPr lang="sl-SI" sz="1200">
            <a:latin typeface="Segoe UI Semilight" panose="020B0402040204020203" pitchFamily="34" charset="0"/>
            <a:cs typeface="Segoe UI Semilight" panose="020B0402040204020203" pitchFamily="34" charset="0"/>
          </a:endParaRPr>
        </a:p>
      </dgm:t>
    </dgm:pt>
    <dgm:pt modelId="{2FDABBA2-451E-4E95-8B5D-4386F77B957A}" type="pres">
      <dgm:prSet presAssocID="{FABCA6B6-8464-41A7-AE59-379F2192F554}" presName="Name0" presStyleCnt="0">
        <dgm:presLayoutVars>
          <dgm:dir/>
          <dgm:animLvl val="lvl"/>
          <dgm:resizeHandles val="exact"/>
        </dgm:presLayoutVars>
      </dgm:prSet>
      <dgm:spPr/>
    </dgm:pt>
    <dgm:pt modelId="{A94A408C-9F0F-4F04-BE20-A879457AD363}" type="pres">
      <dgm:prSet presAssocID="{942D61E8-552C-469D-A83F-46EFCA9B002F}" presName="linNode" presStyleCnt="0"/>
      <dgm:spPr/>
    </dgm:pt>
    <dgm:pt modelId="{60856FED-CC5D-4978-9984-EC40DDEC19B3}" type="pres">
      <dgm:prSet presAssocID="{942D61E8-552C-469D-A83F-46EFCA9B002F}" presName="parentText" presStyleLbl="node1" presStyleIdx="0" presStyleCnt="4">
        <dgm:presLayoutVars>
          <dgm:chMax val="1"/>
          <dgm:bulletEnabled val="1"/>
        </dgm:presLayoutVars>
      </dgm:prSet>
      <dgm:spPr/>
    </dgm:pt>
    <dgm:pt modelId="{1FF22403-9AD3-40F8-BBD1-DE4057743750}" type="pres">
      <dgm:prSet presAssocID="{942D61E8-552C-469D-A83F-46EFCA9B002F}" presName="descendantText" presStyleLbl="alignAccFollowNode1" presStyleIdx="0" presStyleCnt="4">
        <dgm:presLayoutVars>
          <dgm:bulletEnabled val="1"/>
        </dgm:presLayoutVars>
      </dgm:prSet>
      <dgm:spPr/>
    </dgm:pt>
    <dgm:pt modelId="{5BE876DB-6D20-4E75-AE2F-BCBC5C6D9D0D}" type="pres">
      <dgm:prSet presAssocID="{4E24EB2D-F609-49F9-88F4-2CBBD298FEDC}" presName="sp" presStyleCnt="0"/>
      <dgm:spPr/>
    </dgm:pt>
    <dgm:pt modelId="{5F67F2FD-FFA2-460D-B5DF-19D0873DBD88}" type="pres">
      <dgm:prSet presAssocID="{99DD4F49-DBB8-4DF6-9BA6-5EDCCD49D6DB}" presName="linNode" presStyleCnt="0"/>
      <dgm:spPr/>
    </dgm:pt>
    <dgm:pt modelId="{E1467380-7519-4B13-8E94-EA91894DE369}" type="pres">
      <dgm:prSet presAssocID="{99DD4F49-DBB8-4DF6-9BA6-5EDCCD49D6DB}" presName="parentText" presStyleLbl="node1" presStyleIdx="1" presStyleCnt="4">
        <dgm:presLayoutVars>
          <dgm:chMax val="1"/>
          <dgm:bulletEnabled val="1"/>
        </dgm:presLayoutVars>
      </dgm:prSet>
      <dgm:spPr/>
    </dgm:pt>
    <dgm:pt modelId="{4F8684B4-C3DF-431A-8D0A-7FCC6A23C2F7}" type="pres">
      <dgm:prSet presAssocID="{99DD4F49-DBB8-4DF6-9BA6-5EDCCD49D6DB}" presName="descendantText" presStyleLbl="alignAccFollowNode1" presStyleIdx="1" presStyleCnt="4">
        <dgm:presLayoutVars>
          <dgm:bulletEnabled val="1"/>
        </dgm:presLayoutVars>
      </dgm:prSet>
      <dgm:spPr/>
    </dgm:pt>
    <dgm:pt modelId="{018A6D2F-1FC9-4A3B-8C48-7FCB371BF3CA}" type="pres">
      <dgm:prSet presAssocID="{B624998E-8EC7-461D-BB19-71AD3E864BF1}" presName="sp" presStyleCnt="0"/>
      <dgm:spPr/>
    </dgm:pt>
    <dgm:pt modelId="{9A51F2C3-A715-425F-BECB-A6A9029114C7}" type="pres">
      <dgm:prSet presAssocID="{E0A6EA88-C1C3-4C40-8AF5-01BC96512EFD}" presName="linNode" presStyleCnt="0"/>
      <dgm:spPr/>
    </dgm:pt>
    <dgm:pt modelId="{ADE85406-2971-465A-B212-77460445BA6F}" type="pres">
      <dgm:prSet presAssocID="{E0A6EA88-C1C3-4C40-8AF5-01BC96512EFD}" presName="parentText" presStyleLbl="node1" presStyleIdx="2" presStyleCnt="4">
        <dgm:presLayoutVars>
          <dgm:chMax val="1"/>
          <dgm:bulletEnabled val="1"/>
        </dgm:presLayoutVars>
      </dgm:prSet>
      <dgm:spPr/>
    </dgm:pt>
    <dgm:pt modelId="{996FEB98-DF7B-4CB9-8CB5-CC8EA5D814E0}" type="pres">
      <dgm:prSet presAssocID="{E0A6EA88-C1C3-4C40-8AF5-01BC96512EFD}" presName="descendantText" presStyleLbl="alignAccFollowNode1" presStyleIdx="2" presStyleCnt="4">
        <dgm:presLayoutVars>
          <dgm:bulletEnabled val="1"/>
        </dgm:presLayoutVars>
      </dgm:prSet>
      <dgm:spPr/>
    </dgm:pt>
    <dgm:pt modelId="{4954ACB0-F0A7-4B83-A349-9A87F61BBC30}" type="pres">
      <dgm:prSet presAssocID="{77FBBB94-90E9-43D6-A65C-3F7FCBE3B101}" presName="sp" presStyleCnt="0"/>
      <dgm:spPr/>
    </dgm:pt>
    <dgm:pt modelId="{A1ADFF89-B712-4552-9C6D-0180DCA58006}" type="pres">
      <dgm:prSet presAssocID="{722B4100-EEF7-4C87-9735-EA8BE04B68F3}" presName="linNode" presStyleCnt="0"/>
      <dgm:spPr/>
    </dgm:pt>
    <dgm:pt modelId="{41D20733-0F53-4510-A21E-6FABA3E8427B}" type="pres">
      <dgm:prSet presAssocID="{722B4100-EEF7-4C87-9735-EA8BE04B68F3}" presName="parentText" presStyleLbl="node1" presStyleIdx="3" presStyleCnt="4">
        <dgm:presLayoutVars>
          <dgm:chMax val="1"/>
          <dgm:bulletEnabled val="1"/>
        </dgm:presLayoutVars>
      </dgm:prSet>
      <dgm:spPr/>
    </dgm:pt>
    <dgm:pt modelId="{D060E703-CF92-4E80-B699-AFA494B4374E}" type="pres">
      <dgm:prSet presAssocID="{722B4100-EEF7-4C87-9735-EA8BE04B68F3}" presName="descendantText" presStyleLbl="alignAccFollowNode1" presStyleIdx="3" presStyleCnt="4">
        <dgm:presLayoutVars>
          <dgm:bulletEnabled val="1"/>
        </dgm:presLayoutVars>
      </dgm:prSet>
      <dgm:spPr/>
    </dgm:pt>
  </dgm:ptLst>
  <dgm:cxnLst>
    <dgm:cxn modelId="{D5124D17-A0EA-4C02-9C84-1DD54DA886E0}" type="presOf" srcId="{B5A30A16-C059-4385-97AD-69E8FC5E352E}" destId="{1FF22403-9AD3-40F8-BBD1-DE4057743750}" srcOrd="0" destOrd="0" presId="urn:microsoft.com/office/officeart/2005/8/layout/vList5"/>
    <dgm:cxn modelId="{F57B7329-9642-40B9-B615-AEF837EED076}" srcId="{942D61E8-552C-469D-A83F-46EFCA9B002F}" destId="{B5A30A16-C059-4385-97AD-69E8FC5E352E}" srcOrd="0" destOrd="0" parTransId="{26F83885-B4AF-4541-8585-9BA028B989DC}" sibTransId="{6FA0C3C0-DC5F-4309-AB2B-FC06EB8A0B31}"/>
    <dgm:cxn modelId="{6357B935-F9FE-4EA7-88D9-EE9EF525B7E9}" type="presOf" srcId="{942D61E8-552C-469D-A83F-46EFCA9B002F}" destId="{60856FED-CC5D-4978-9984-EC40DDEC19B3}" srcOrd="0" destOrd="0" presId="urn:microsoft.com/office/officeart/2005/8/layout/vList5"/>
    <dgm:cxn modelId="{24538037-FF3A-4A23-8F3B-E249C6FFFBD0}" type="presOf" srcId="{99DD4F49-DBB8-4DF6-9BA6-5EDCCD49D6DB}" destId="{E1467380-7519-4B13-8E94-EA91894DE369}" srcOrd="0" destOrd="0" presId="urn:microsoft.com/office/officeart/2005/8/layout/vList5"/>
    <dgm:cxn modelId="{3A024B3F-306F-42B1-AF21-58B88A90E685}" srcId="{FABCA6B6-8464-41A7-AE59-379F2192F554}" destId="{722B4100-EEF7-4C87-9735-EA8BE04B68F3}" srcOrd="3" destOrd="0" parTransId="{7F2957E9-4B18-42FB-A058-95A8ED17AE13}" sibTransId="{23006804-146D-4412-B7E8-42871CCEB168}"/>
    <dgm:cxn modelId="{7C12455E-3202-4303-B2BD-D2E53B0C0D09}" type="presOf" srcId="{D78E9D4C-FD04-4B40-8FF5-E1D5C770D309}" destId="{4F8684B4-C3DF-431A-8D0A-7FCC6A23C2F7}" srcOrd="0" destOrd="0" presId="urn:microsoft.com/office/officeart/2005/8/layout/vList5"/>
    <dgm:cxn modelId="{2580C25F-F0A7-4560-8FC7-82B41E9714E3}" srcId="{99DD4F49-DBB8-4DF6-9BA6-5EDCCD49D6DB}" destId="{D78E9D4C-FD04-4B40-8FF5-E1D5C770D309}" srcOrd="0" destOrd="0" parTransId="{69A423B9-59A3-4F95-8132-97DE01D563BD}" sibTransId="{BB5BBDE7-C703-4274-9CAA-6CC4883FE0DB}"/>
    <dgm:cxn modelId="{38F2326E-66B3-4900-A537-A8FE4C10DE05}" srcId="{FABCA6B6-8464-41A7-AE59-379F2192F554}" destId="{E0A6EA88-C1C3-4C40-8AF5-01BC96512EFD}" srcOrd="2" destOrd="0" parTransId="{B4F3BC05-65D2-4F48-8C8B-A9379669BFB1}" sibTransId="{77FBBB94-90E9-43D6-A65C-3F7FCBE3B101}"/>
    <dgm:cxn modelId="{038FA37E-50C0-4070-AD5F-02677DB4DB0F}" type="presOf" srcId="{722B4100-EEF7-4C87-9735-EA8BE04B68F3}" destId="{41D20733-0F53-4510-A21E-6FABA3E8427B}" srcOrd="0" destOrd="0" presId="urn:microsoft.com/office/officeart/2005/8/layout/vList5"/>
    <dgm:cxn modelId="{3A0A107F-D6BA-46A5-877D-581E82B46DE1}" srcId="{FABCA6B6-8464-41A7-AE59-379F2192F554}" destId="{99DD4F49-DBB8-4DF6-9BA6-5EDCCD49D6DB}" srcOrd="1" destOrd="0" parTransId="{F1E7AF1F-0687-4F4D-89CF-76AF76454F36}" sibTransId="{B624998E-8EC7-461D-BB19-71AD3E864BF1}"/>
    <dgm:cxn modelId="{C529A28E-A5F9-4FEF-B98C-B249FE176C11}" type="presOf" srcId="{ED9EA339-AEF5-4A6C-86EC-A11C58DB4C0C}" destId="{996FEB98-DF7B-4CB9-8CB5-CC8EA5D814E0}" srcOrd="0" destOrd="0" presId="urn:microsoft.com/office/officeart/2005/8/layout/vList5"/>
    <dgm:cxn modelId="{D59C5098-4CCF-4FE0-92BD-9C7C365060B8}" srcId="{722B4100-EEF7-4C87-9735-EA8BE04B68F3}" destId="{2408B0FD-B957-4A30-B1FE-1867323E96C8}" srcOrd="0" destOrd="0" parTransId="{CBD75B8D-D2A5-43CB-BCA6-8F1C291630AD}" sibTransId="{C40B5F99-BAB2-489C-8E33-9CFBF1D85C46}"/>
    <dgm:cxn modelId="{FF783CA2-7458-422F-A6A5-B4C74CDE213A}" type="presOf" srcId="{2408B0FD-B957-4A30-B1FE-1867323E96C8}" destId="{D060E703-CF92-4E80-B699-AFA494B4374E}" srcOrd="0" destOrd="0" presId="urn:microsoft.com/office/officeart/2005/8/layout/vList5"/>
    <dgm:cxn modelId="{E50CA0A4-889A-49FC-9965-55E249464ABA}" type="presOf" srcId="{E0A6EA88-C1C3-4C40-8AF5-01BC96512EFD}" destId="{ADE85406-2971-465A-B212-77460445BA6F}" srcOrd="0" destOrd="0" presId="urn:microsoft.com/office/officeart/2005/8/layout/vList5"/>
    <dgm:cxn modelId="{FECA44AC-1C83-4A43-9563-7032AF02283A}" type="presOf" srcId="{FABCA6B6-8464-41A7-AE59-379F2192F554}" destId="{2FDABBA2-451E-4E95-8B5D-4386F77B957A}" srcOrd="0" destOrd="0" presId="urn:microsoft.com/office/officeart/2005/8/layout/vList5"/>
    <dgm:cxn modelId="{CC0327BD-0736-463C-8C56-AD413EE27A87}" srcId="{FABCA6B6-8464-41A7-AE59-379F2192F554}" destId="{942D61E8-552C-469D-A83F-46EFCA9B002F}" srcOrd="0" destOrd="0" parTransId="{5A99372C-D708-451B-AC25-EE468C980DA4}" sibTransId="{4E24EB2D-F609-49F9-88F4-2CBBD298FEDC}"/>
    <dgm:cxn modelId="{216AF4F2-AC84-4469-8A5C-D7B23E527CEA}" srcId="{E0A6EA88-C1C3-4C40-8AF5-01BC96512EFD}" destId="{ED9EA339-AEF5-4A6C-86EC-A11C58DB4C0C}" srcOrd="0" destOrd="0" parTransId="{49CDF74B-2B14-4B90-96AC-50E43628A527}" sibTransId="{671939F8-ED0B-4120-A8FD-20FE5CD84B7D}"/>
    <dgm:cxn modelId="{88550817-86C7-40A8-A3FF-3DA1F32FCE7F}" type="presParOf" srcId="{2FDABBA2-451E-4E95-8B5D-4386F77B957A}" destId="{A94A408C-9F0F-4F04-BE20-A879457AD363}" srcOrd="0" destOrd="0" presId="urn:microsoft.com/office/officeart/2005/8/layout/vList5"/>
    <dgm:cxn modelId="{A5C8FF3C-4409-4FFF-9E8F-A452E02BDD9B}" type="presParOf" srcId="{A94A408C-9F0F-4F04-BE20-A879457AD363}" destId="{60856FED-CC5D-4978-9984-EC40DDEC19B3}" srcOrd="0" destOrd="0" presId="urn:microsoft.com/office/officeart/2005/8/layout/vList5"/>
    <dgm:cxn modelId="{EE78C2BE-C934-4D00-9924-6E83A6DF2ADC}" type="presParOf" srcId="{A94A408C-9F0F-4F04-BE20-A879457AD363}" destId="{1FF22403-9AD3-40F8-BBD1-DE4057743750}" srcOrd="1" destOrd="0" presId="urn:microsoft.com/office/officeart/2005/8/layout/vList5"/>
    <dgm:cxn modelId="{08E78AA8-5E4D-4E05-998D-211DA848771C}" type="presParOf" srcId="{2FDABBA2-451E-4E95-8B5D-4386F77B957A}" destId="{5BE876DB-6D20-4E75-AE2F-BCBC5C6D9D0D}" srcOrd="1" destOrd="0" presId="urn:microsoft.com/office/officeart/2005/8/layout/vList5"/>
    <dgm:cxn modelId="{53802B56-FB52-458C-81D9-C6CAE4AAB680}" type="presParOf" srcId="{2FDABBA2-451E-4E95-8B5D-4386F77B957A}" destId="{5F67F2FD-FFA2-460D-B5DF-19D0873DBD88}" srcOrd="2" destOrd="0" presId="urn:microsoft.com/office/officeart/2005/8/layout/vList5"/>
    <dgm:cxn modelId="{72AF24DF-6BF3-471D-8868-CE8476B7016C}" type="presParOf" srcId="{5F67F2FD-FFA2-460D-B5DF-19D0873DBD88}" destId="{E1467380-7519-4B13-8E94-EA91894DE369}" srcOrd="0" destOrd="0" presId="urn:microsoft.com/office/officeart/2005/8/layout/vList5"/>
    <dgm:cxn modelId="{D809726D-7185-43D6-80EA-1855E3DE67A4}" type="presParOf" srcId="{5F67F2FD-FFA2-460D-B5DF-19D0873DBD88}" destId="{4F8684B4-C3DF-431A-8D0A-7FCC6A23C2F7}" srcOrd="1" destOrd="0" presId="urn:microsoft.com/office/officeart/2005/8/layout/vList5"/>
    <dgm:cxn modelId="{FAC56BF7-0824-4E01-88D2-63AE19F92A10}" type="presParOf" srcId="{2FDABBA2-451E-4E95-8B5D-4386F77B957A}" destId="{018A6D2F-1FC9-4A3B-8C48-7FCB371BF3CA}" srcOrd="3" destOrd="0" presId="urn:microsoft.com/office/officeart/2005/8/layout/vList5"/>
    <dgm:cxn modelId="{57A4D7AC-5715-40B9-9D8D-1C5CD807E82F}" type="presParOf" srcId="{2FDABBA2-451E-4E95-8B5D-4386F77B957A}" destId="{9A51F2C3-A715-425F-BECB-A6A9029114C7}" srcOrd="4" destOrd="0" presId="urn:microsoft.com/office/officeart/2005/8/layout/vList5"/>
    <dgm:cxn modelId="{9A54AD18-04B5-4EE5-A702-6847EA5AEFB2}" type="presParOf" srcId="{9A51F2C3-A715-425F-BECB-A6A9029114C7}" destId="{ADE85406-2971-465A-B212-77460445BA6F}" srcOrd="0" destOrd="0" presId="urn:microsoft.com/office/officeart/2005/8/layout/vList5"/>
    <dgm:cxn modelId="{2C8149C8-0CC4-4003-9B14-6BC10B77E16F}" type="presParOf" srcId="{9A51F2C3-A715-425F-BECB-A6A9029114C7}" destId="{996FEB98-DF7B-4CB9-8CB5-CC8EA5D814E0}" srcOrd="1" destOrd="0" presId="urn:microsoft.com/office/officeart/2005/8/layout/vList5"/>
    <dgm:cxn modelId="{16B5D426-13B4-4809-9981-D7AD87ADEC96}" type="presParOf" srcId="{2FDABBA2-451E-4E95-8B5D-4386F77B957A}" destId="{4954ACB0-F0A7-4B83-A349-9A87F61BBC30}" srcOrd="5" destOrd="0" presId="urn:microsoft.com/office/officeart/2005/8/layout/vList5"/>
    <dgm:cxn modelId="{9F345789-5F8D-408F-A224-F4814BA03A79}" type="presParOf" srcId="{2FDABBA2-451E-4E95-8B5D-4386F77B957A}" destId="{A1ADFF89-B712-4552-9C6D-0180DCA58006}" srcOrd="6" destOrd="0" presId="urn:microsoft.com/office/officeart/2005/8/layout/vList5"/>
    <dgm:cxn modelId="{D86A1A15-6D4D-40E2-95E7-24722E03E726}" type="presParOf" srcId="{A1ADFF89-B712-4552-9C6D-0180DCA58006}" destId="{41D20733-0F53-4510-A21E-6FABA3E8427B}" srcOrd="0" destOrd="0" presId="urn:microsoft.com/office/officeart/2005/8/layout/vList5"/>
    <dgm:cxn modelId="{3FAAD1A2-0DFA-40FB-8CAD-E255EF63EDBE}" type="presParOf" srcId="{A1ADFF89-B712-4552-9C6D-0180DCA58006}" destId="{D060E703-CF92-4E80-B699-AFA494B437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0.xml><?xml version="1.0" encoding="utf-8"?>
<dgm:dataModel xmlns:dgm="http://schemas.openxmlformats.org/drawingml/2006/diagram" xmlns:a="http://schemas.openxmlformats.org/drawingml/2006/main">
  <dgm:ptLst>
    <dgm:pt modelId="{43978085-6A02-44BE-A5C0-8F9AB69D420F}"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sl-SI"/>
        </a:p>
      </dgm:t>
    </dgm:pt>
    <dgm:pt modelId="{8029243C-790B-4AAD-80B3-017A5E23010E}">
      <dgm:prSet phldrT="[Text]" phldr="0" custT="1"/>
      <dgm:spPr/>
      <dgm:t>
        <a:bodyPr/>
        <a:lstStyle/>
        <a:p>
          <a:r>
            <a:rPr lang="en-GB" sz="2400" kern="1200" dirty="0">
              <a:latin typeface="Segoe UI Black" panose="020B0A02040204020203" pitchFamily="34" charset="0"/>
              <a:ea typeface="Segoe UI Black" panose="020B0A02040204020203" pitchFamily="34" charset="0"/>
              <a:cs typeface="+mn-cs"/>
            </a:rPr>
            <a:t>ESRR </a:t>
          </a:r>
          <a:r>
            <a:rPr lang="en-GB" sz="2400" kern="1200" dirty="0" err="1">
              <a:latin typeface="Segoe UI Black" panose="020B0A02040204020203" pitchFamily="34" charset="0"/>
              <a:ea typeface="Segoe UI Black" panose="020B0A02040204020203" pitchFamily="34" charset="0"/>
              <a:cs typeface="+mn-cs"/>
            </a:rPr>
            <a:t>sklad</a:t>
          </a:r>
          <a:endParaRPr lang="sl-SI" sz="2400" kern="1200" dirty="0">
            <a:latin typeface="Segoe UI Black" panose="020B0A02040204020203" pitchFamily="34" charset="0"/>
            <a:ea typeface="Segoe UI Black" panose="020B0A02040204020203" pitchFamily="34" charset="0"/>
            <a:cs typeface="+mn-cs"/>
          </a:endParaRPr>
        </a:p>
      </dgm:t>
    </dgm:pt>
    <dgm:pt modelId="{3959ADCB-DECC-402D-8C93-771D68E22677}" type="parTrans" cxnId="{A94760C4-F579-468B-B508-CBDD1DE7D2C1}">
      <dgm:prSet/>
      <dgm:spPr/>
      <dgm:t>
        <a:bodyPr/>
        <a:lstStyle/>
        <a:p>
          <a:endParaRPr lang="sl-SI"/>
        </a:p>
      </dgm:t>
    </dgm:pt>
    <dgm:pt modelId="{107A3DBD-2B5F-499B-9CA8-A570B92D7877}" type="sibTrans" cxnId="{A94760C4-F579-468B-B508-CBDD1DE7D2C1}">
      <dgm:prSet/>
      <dgm:spPr/>
      <dgm:t>
        <a:bodyPr/>
        <a:lstStyle/>
        <a:p>
          <a:endParaRPr lang="sl-SI"/>
        </a:p>
      </dgm:t>
    </dgm:pt>
    <dgm:pt modelId="{F6674E28-14EB-407E-9DD2-56CCBD3E829F}">
      <dgm:prSet phldrT="[Text]" custT="1"/>
      <dgm:spPr/>
      <dgm:t>
        <a:bodyPr/>
        <a:lstStyle/>
        <a:p>
          <a:r>
            <a:rPr lang="sl-SI" sz="1800" b="0" i="0" kern="1200" dirty="0">
              <a:solidFill>
                <a:schemeClr val="tx1">
                  <a:lumMod val="85000"/>
                  <a:lumOff val="15000"/>
                </a:schemeClr>
              </a:solidFill>
              <a:effectLst/>
              <a:latin typeface="Segoe UI Semilight" panose="020B0402040204020203" pitchFamily="34" charset="0"/>
              <a:ea typeface="+mn-ea"/>
              <a:cs typeface="Segoe UI Semilight" panose="020B0402040204020203" pitchFamily="34" charset="0"/>
            </a:rPr>
            <a:t>Vsi zavezanci za označevanje morajo – ne glede na višino prejetih sredstev – prejem sredstev označiti z obveznimi elementi označevanja, in sicer: </a:t>
          </a:r>
        </a:p>
      </dgm:t>
    </dgm:pt>
    <dgm:pt modelId="{47388D87-A742-4A94-BA01-43FDBBE59678}" type="parTrans" cxnId="{7882CF0C-3292-4165-85F5-3E5276596775}">
      <dgm:prSet/>
      <dgm:spPr/>
      <dgm:t>
        <a:bodyPr/>
        <a:lstStyle/>
        <a:p>
          <a:endParaRPr lang="sl-SI"/>
        </a:p>
      </dgm:t>
    </dgm:pt>
    <dgm:pt modelId="{BC1C0176-8248-4CA8-8ACD-EBDF1235C9E0}" type="sibTrans" cxnId="{7882CF0C-3292-4165-85F5-3E5276596775}">
      <dgm:prSet/>
      <dgm:spPr/>
      <dgm:t>
        <a:bodyPr/>
        <a:lstStyle/>
        <a:p>
          <a:endParaRPr lang="sl-SI"/>
        </a:p>
      </dgm:t>
    </dgm:pt>
    <dgm:pt modelId="{4CDBC06A-23E0-44A2-A2CB-24BE205AF3B5}">
      <dgm:prSet custT="1"/>
      <dgm:spPr>
        <a:blipFill>
          <a:blip xmlns:r="http://schemas.openxmlformats.org/officeDocument/2006/relationships" r:embed="rId1"/>
          <a:stretch>
            <a:fillRect t="-2837"/>
          </a:stretch>
        </a:blipFill>
      </dgm:spPr>
      <dgm:t>
        <a:bodyPr/>
        <a:lstStyle/>
        <a:p>
          <a:r>
            <a:rPr lang="sl-SI">
              <a:noFill/>
            </a:rPr>
            <a:t> </a:t>
          </a:r>
        </a:p>
      </dgm:t>
    </dgm:pt>
    <dgm:pt modelId="{81248B09-BD9B-4E44-A368-2F9093C77071}" type="parTrans" cxnId="{4DAC1B01-068C-4E81-8CC6-78AA02777446}">
      <dgm:prSet/>
      <dgm:spPr/>
      <dgm:t>
        <a:bodyPr/>
        <a:lstStyle/>
        <a:p>
          <a:endParaRPr lang="sl-SI"/>
        </a:p>
      </dgm:t>
    </dgm:pt>
    <dgm:pt modelId="{96F823BD-7B3E-41C5-8547-EF10A9F760E3}" type="sibTrans" cxnId="{4DAC1B01-068C-4E81-8CC6-78AA02777446}">
      <dgm:prSet/>
      <dgm:spPr/>
      <dgm:t>
        <a:bodyPr/>
        <a:lstStyle/>
        <a:p>
          <a:endParaRPr lang="sl-SI"/>
        </a:p>
      </dgm:t>
    </dgm:pt>
    <dgm:pt modelId="{A1D47D1E-5274-4F3A-811C-9829334394AC}">
      <dgm:prSet custT="1"/>
      <dgm:spPr>
        <a:blipFill>
          <a:blip xmlns:r="http://schemas.openxmlformats.org/officeDocument/2006/relationships" r:embed="rId2"/>
          <a:stretch>
            <a:fillRect t="-2837"/>
          </a:stretch>
        </a:blipFill>
      </dgm:spPr>
      <dgm:t>
        <a:bodyPr/>
        <a:lstStyle/>
        <a:p>
          <a:r>
            <a:rPr lang="sl-SI">
              <a:noFill/>
            </a:rPr>
            <a:t> </a:t>
          </a:r>
        </a:p>
      </dgm:t>
    </dgm:pt>
    <dgm:pt modelId="{9CDBBC01-577C-473E-922F-F41FE7212A47}" type="parTrans" cxnId="{07FCA4AD-13A4-477F-B38F-AA846FB2C9FD}">
      <dgm:prSet/>
      <dgm:spPr/>
      <dgm:t>
        <a:bodyPr/>
        <a:lstStyle/>
        <a:p>
          <a:endParaRPr lang="sl-SI"/>
        </a:p>
      </dgm:t>
    </dgm:pt>
    <dgm:pt modelId="{55433D25-6A23-4AD6-8724-8F88D34F9BF9}" type="sibTrans" cxnId="{07FCA4AD-13A4-477F-B38F-AA846FB2C9FD}">
      <dgm:prSet/>
      <dgm:spPr/>
      <dgm:t>
        <a:bodyPr/>
        <a:lstStyle/>
        <a:p>
          <a:endParaRPr lang="sl-SI"/>
        </a:p>
      </dgm:t>
    </dgm:pt>
    <dgm:pt modelId="{61416F88-0597-4162-9D16-895FB81E97CB}">
      <dgm:prSet custT="1"/>
      <dgm:spPr>
        <a:blipFill>
          <a:blip xmlns:r="http://schemas.openxmlformats.org/officeDocument/2006/relationships" r:embed="rId3"/>
          <a:stretch>
            <a:fillRect t="-2837"/>
          </a:stretch>
        </a:blipFill>
      </dgm:spPr>
      <dgm:t>
        <a:bodyPr/>
        <a:lstStyle/>
        <a:p>
          <a:r>
            <a:rPr lang="sl-SI">
              <a:noFill/>
            </a:rPr>
            <a:t> </a:t>
          </a:r>
        </a:p>
      </dgm:t>
    </dgm:pt>
    <dgm:pt modelId="{AFFC475E-5B28-4410-9FE6-0DE0B40D9402}" type="parTrans" cxnId="{B463454D-5162-489D-8B34-0FCA704F908B}">
      <dgm:prSet/>
      <dgm:spPr/>
      <dgm:t>
        <a:bodyPr/>
        <a:lstStyle/>
        <a:p>
          <a:endParaRPr lang="sl-SI"/>
        </a:p>
      </dgm:t>
    </dgm:pt>
    <dgm:pt modelId="{74B694EF-45B6-4C9B-9575-FC32D5E908E5}" type="sibTrans" cxnId="{B463454D-5162-489D-8B34-0FCA704F908B}">
      <dgm:prSet/>
      <dgm:spPr/>
      <dgm:t>
        <a:bodyPr/>
        <a:lstStyle/>
        <a:p>
          <a:endParaRPr lang="sl-SI"/>
        </a:p>
      </dgm:t>
    </dgm:pt>
    <dgm:pt modelId="{F3FD5C39-960D-4DA0-B4D4-1A440A9997E9}">
      <dgm:prSet custT="1"/>
      <dgm:spPr>
        <a:blipFill>
          <a:blip xmlns:r="http://schemas.openxmlformats.org/officeDocument/2006/relationships" r:embed="rId4"/>
          <a:stretch>
            <a:fillRect l="-1560" t="-2837" b="-2128"/>
          </a:stretch>
        </a:blipFill>
      </dgm:spPr>
      <dgm:t>
        <a:bodyPr/>
        <a:lstStyle/>
        <a:p>
          <a:r>
            <a:rPr lang="sl-SI">
              <a:noFill/>
            </a:rPr>
            <a:t> </a:t>
          </a:r>
        </a:p>
      </dgm:t>
    </dgm:pt>
    <dgm:pt modelId="{75076C8E-1692-49D2-BBD7-8066BAA9E036}" type="parTrans" cxnId="{F3FB6122-D62C-4900-A602-DE6871EBFB60}">
      <dgm:prSet/>
      <dgm:spPr/>
      <dgm:t>
        <a:bodyPr/>
        <a:lstStyle/>
        <a:p>
          <a:endParaRPr lang="sl-SI"/>
        </a:p>
      </dgm:t>
    </dgm:pt>
    <dgm:pt modelId="{D252E805-5411-4C44-A111-DF616C9A9E13}" type="sibTrans" cxnId="{F3FB6122-D62C-4900-A602-DE6871EBFB60}">
      <dgm:prSet/>
      <dgm:spPr/>
      <dgm:t>
        <a:bodyPr/>
        <a:lstStyle/>
        <a:p>
          <a:endParaRPr lang="sl-SI"/>
        </a:p>
      </dgm:t>
    </dgm:pt>
    <dgm:pt modelId="{0450944D-7103-41C1-B334-A5A4292E1E8E}">
      <dgm:prSet custT="1"/>
      <dgm:spPr/>
      <dgm:t>
        <a:bodyPr/>
        <a:lstStyle/>
        <a:p>
          <a:pPr>
            <a:buFont typeface="Arial" panose="020B0604020202020204" pitchFamily="34" charset="0"/>
            <a:buNone/>
          </a:pPr>
          <a:r>
            <a:rPr lang="sl-SI" sz="1050" i="1" dirty="0">
              <a:effectLst/>
              <a:latin typeface="Segoe UI Semilight" panose="020B0402040204020203" pitchFamily="34" charset="0"/>
              <a:ea typeface="Aptos" panose="020B0004020202020204" pitchFamily="34" charset="0"/>
              <a:cs typeface="Segoe UI Semilight" panose="020B0402040204020203" pitchFamily="34" charset="0"/>
            </a:rPr>
            <a:t>za namestitev je potrebno poskrbeti z dnem izdaje odločitev o podpori ali podpisa pogodbe o sofinanciranju do zaključka operacije (do zadnjega izplačila)</a:t>
          </a:r>
        </a:p>
      </dgm:t>
    </dgm:pt>
    <dgm:pt modelId="{6B005342-A284-4981-B90F-B62750E75E2F}" type="parTrans" cxnId="{725F704B-A851-42BC-810E-73CE25E656C8}">
      <dgm:prSet/>
      <dgm:spPr/>
      <dgm:t>
        <a:bodyPr/>
        <a:lstStyle/>
        <a:p>
          <a:endParaRPr lang="sl-SI"/>
        </a:p>
      </dgm:t>
    </dgm:pt>
    <dgm:pt modelId="{6C1CC9D3-D124-4361-9F38-0D7541D37397}" type="sibTrans" cxnId="{725F704B-A851-42BC-810E-73CE25E656C8}">
      <dgm:prSet/>
      <dgm:spPr/>
      <dgm:t>
        <a:bodyPr/>
        <a:lstStyle/>
        <a:p>
          <a:endParaRPr lang="sl-SI"/>
        </a:p>
      </dgm:t>
    </dgm:pt>
    <dgm:pt modelId="{B6CE9DF0-9EBF-4271-B0C8-A5AB675F2E5C}" type="pres">
      <dgm:prSet presAssocID="{43978085-6A02-44BE-A5C0-8F9AB69D420F}" presName="vert0" presStyleCnt="0">
        <dgm:presLayoutVars>
          <dgm:dir/>
          <dgm:animOne val="branch"/>
          <dgm:animLvl val="lvl"/>
        </dgm:presLayoutVars>
      </dgm:prSet>
      <dgm:spPr/>
    </dgm:pt>
    <dgm:pt modelId="{EA39C300-D1BB-4AE7-AE38-FEE6424DE1D4}" type="pres">
      <dgm:prSet presAssocID="{8029243C-790B-4AAD-80B3-017A5E23010E}" presName="thickLine" presStyleLbl="alignNode1" presStyleIdx="0" presStyleCnt="1"/>
      <dgm:spPr/>
    </dgm:pt>
    <dgm:pt modelId="{E4FE8472-2A5B-415C-95B6-7F340BF4AC97}" type="pres">
      <dgm:prSet presAssocID="{8029243C-790B-4AAD-80B3-017A5E23010E}" presName="horz1" presStyleCnt="0"/>
      <dgm:spPr/>
    </dgm:pt>
    <dgm:pt modelId="{E11CF1BC-0A83-47F1-9E2D-DD9C45F231E9}" type="pres">
      <dgm:prSet presAssocID="{8029243C-790B-4AAD-80B3-017A5E23010E}" presName="tx1" presStyleLbl="revTx" presStyleIdx="0" presStyleCnt="7"/>
      <dgm:spPr/>
    </dgm:pt>
    <dgm:pt modelId="{353187D8-72BA-4A87-BC1A-CE39F0D46851}" type="pres">
      <dgm:prSet presAssocID="{8029243C-790B-4AAD-80B3-017A5E23010E}" presName="vert1" presStyleCnt="0"/>
      <dgm:spPr/>
    </dgm:pt>
    <dgm:pt modelId="{D748420C-00B8-4136-9620-94200B9A3A39}" type="pres">
      <dgm:prSet presAssocID="{F6674E28-14EB-407E-9DD2-56CCBD3E829F}" presName="vertSpace2a" presStyleCnt="0"/>
      <dgm:spPr/>
    </dgm:pt>
    <dgm:pt modelId="{085D51E6-794E-48A3-9D64-29A6EFC3D177}" type="pres">
      <dgm:prSet presAssocID="{F6674E28-14EB-407E-9DD2-56CCBD3E829F}" presName="horz2" presStyleCnt="0"/>
      <dgm:spPr/>
    </dgm:pt>
    <dgm:pt modelId="{0AAE010B-163F-4964-99C0-699D927F3B38}" type="pres">
      <dgm:prSet presAssocID="{F6674E28-14EB-407E-9DD2-56CCBD3E829F}" presName="horzSpace2" presStyleCnt="0"/>
      <dgm:spPr/>
    </dgm:pt>
    <dgm:pt modelId="{3C865492-AF37-4988-91D7-16DFB5F54275}" type="pres">
      <dgm:prSet presAssocID="{F6674E28-14EB-407E-9DD2-56CCBD3E829F}" presName="tx2" presStyleLbl="revTx" presStyleIdx="1" presStyleCnt="7"/>
      <dgm:spPr/>
    </dgm:pt>
    <dgm:pt modelId="{AE8C440C-EC4C-42CB-B369-A649140FB155}" type="pres">
      <dgm:prSet presAssocID="{F6674E28-14EB-407E-9DD2-56CCBD3E829F}" presName="vert2" presStyleCnt="0"/>
      <dgm:spPr/>
    </dgm:pt>
    <dgm:pt modelId="{E00E94C0-EF4F-4760-8768-56C5AF1EFB50}" type="pres">
      <dgm:prSet presAssocID="{4CDBC06A-23E0-44A2-A2CB-24BE205AF3B5}" presName="horz3" presStyleCnt="0"/>
      <dgm:spPr/>
    </dgm:pt>
    <dgm:pt modelId="{76EBED8B-984D-47FF-B42F-39AEEA3CD14E}" type="pres">
      <dgm:prSet presAssocID="{4CDBC06A-23E0-44A2-A2CB-24BE205AF3B5}" presName="horzSpace3" presStyleCnt="0"/>
      <dgm:spPr/>
    </dgm:pt>
    <dgm:pt modelId="{EDD1CEFB-E65B-4E7D-A05E-BCAE0EDCC783}" type="pres">
      <dgm:prSet presAssocID="{4CDBC06A-23E0-44A2-A2CB-24BE205AF3B5}" presName="tx3" presStyleLbl="revTx" presStyleIdx="2" presStyleCnt="7"/>
      <dgm:spPr/>
    </dgm:pt>
    <dgm:pt modelId="{C326244A-50C5-42E2-807B-537897E7096B}" type="pres">
      <dgm:prSet presAssocID="{4CDBC06A-23E0-44A2-A2CB-24BE205AF3B5}" presName="vert3" presStyleCnt="0"/>
      <dgm:spPr/>
    </dgm:pt>
    <dgm:pt modelId="{57A74C90-5EBA-477C-A497-54DF55612F43}" type="pres">
      <dgm:prSet presAssocID="{96F823BD-7B3E-41C5-8547-EF10A9F760E3}" presName="thinLine3" presStyleLbl="callout" presStyleIdx="0" presStyleCnt="5"/>
      <dgm:spPr/>
    </dgm:pt>
    <dgm:pt modelId="{3BF8A551-9B36-469E-BC1F-295851603AE8}" type="pres">
      <dgm:prSet presAssocID="{A1D47D1E-5274-4F3A-811C-9829334394AC}" presName="horz3" presStyleCnt="0"/>
      <dgm:spPr/>
    </dgm:pt>
    <dgm:pt modelId="{4834C3C7-5522-4C6C-AE55-D8C68604832F}" type="pres">
      <dgm:prSet presAssocID="{A1D47D1E-5274-4F3A-811C-9829334394AC}" presName="horzSpace3" presStyleCnt="0"/>
      <dgm:spPr/>
    </dgm:pt>
    <dgm:pt modelId="{4D34FBFC-3916-4C21-AB06-9C0948DE9A51}" type="pres">
      <dgm:prSet presAssocID="{A1D47D1E-5274-4F3A-811C-9829334394AC}" presName="tx3" presStyleLbl="revTx" presStyleIdx="3" presStyleCnt="7"/>
      <dgm:spPr/>
    </dgm:pt>
    <dgm:pt modelId="{5C7468D3-70DB-43EF-948A-118C43163FFA}" type="pres">
      <dgm:prSet presAssocID="{A1D47D1E-5274-4F3A-811C-9829334394AC}" presName="vert3" presStyleCnt="0"/>
      <dgm:spPr/>
    </dgm:pt>
    <dgm:pt modelId="{9510B0AF-B591-4FE5-AAA1-01F48C58BF25}" type="pres">
      <dgm:prSet presAssocID="{55433D25-6A23-4AD6-8724-8F88D34F9BF9}" presName="thinLine3" presStyleLbl="callout" presStyleIdx="1" presStyleCnt="5"/>
      <dgm:spPr/>
    </dgm:pt>
    <dgm:pt modelId="{A500AF93-30B9-484B-93A1-11FA1BA4C522}" type="pres">
      <dgm:prSet presAssocID="{61416F88-0597-4162-9D16-895FB81E97CB}" presName="horz3" presStyleCnt="0"/>
      <dgm:spPr/>
    </dgm:pt>
    <dgm:pt modelId="{1DCE87BF-5D52-46FC-A471-3D52B67D3C61}" type="pres">
      <dgm:prSet presAssocID="{61416F88-0597-4162-9D16-895FB81E97CB}" presName="horzSpace3" presStyleCnt="0"/>
      <dgm:spPr/>
    </dgm:pt>
    <dgm:pt modelId="{C262B750-0145-4E43-BDAF-9AC641D4B6E2}" type="pres">
      <dgm:prSet presAssocID="{61416F88-0597-4162-9D16-895FB81E97CB}" presName="tx3" presStyleLbl="revTx" presStyleIdx="4" presStyleCnt="7"/>
      <dgm:spPr/>
    </dgm:pt>
    <dgm:pt modelId="{92DC0AF9-0086-4B67-9DE9-5B0D48A27243}" type="pres">
      <dgm:prSet presAssocID="{61416F88-0597-4162-9D16-895FB81E97CB}" presName="vert3" presStyleCnt="0"/>
      <dgm:spPr/>
    </dgm:pt>
    <dgm:pt modelId="{47590C4A-C7CD-4B42-B612-A170453115F4}" type="pres">
      <dgm:prSet presAssocID="{74B694EF-45B6-4C9B-9575-FC32D5E908E5}" presName="thinLine3" presStyleLbl="callout" presStyleIdx="2" presStyleCnt="5"/>
      <dgm:spPr/>
    </dgm:pt>
    <dgm:pt modelId="{A799F795-D8E6-483F-8A49-35A0FA904E78}" type="pres">
      <dgm:prSet presAssocID="{F3FD5C39-960D-4DA0-B4D4-1A440A9997E9}" presName="horz3" presStyleCnt="0"/>
      <dgm:spPr/>
    </dgm:pt>
    <dgm:pt modelId="{9BBFC5EA-5D06-4EB8-88F4-9D5B23661B57}" type="pres">
      <dgm:prSet presAssocID="{F3FD5C39-960D-4DA0-B4D4-1A440A9997E9}" presName="horzSpace3" presStyleCnt="0"/>
      <dgm:spPr/>
    </dgm:pt>
    <dgm:pt modelId="{2796D741-40BD-429F-859D-FFCD4BC4FEB0}" type="pres">
      <dgm:prSet presAssocID="{F3FD5C39-960D-4DA0-B4D4-1A440A9997E9}" presName="tx3" presStyleLbl="revTx" presStyleIdx="5" presStyleCnt="7"/>
      <dgm:spPr/>
    </dgm:pt>
    <dgm:pt modelId="{3DC601DD-D989-4138-9983-950806A42EDA}" type="pres">
      <dgm:prSet presAssocID="{F3FD5C39-960D-4DA0-B4D4-1A440A9997E9}" presName="vert3" presStyleCnt="0"/>
      <dgm:spPr/>
    </dgm:pt>
    <dgm:pt modelId="{D3065382-C6BE-40A2-8F55-141B4F95E7C2}" type="pres">
      <dgm:prSet presAssocID="{D252E805-5411-4C44-A111-DF616C9A9E13}" presName="thinLine3" presStyleLbl="callout" presStyleIdx="3" presStyleCnt="5"/>
      <dgm:spPr/>
    </dgm:pt>
    <dgm:pt modelId="{939F63D2-C6DE-48ED-837B-2B86EF2A71E3}" type="pres">
      <dgm:prSet presAssocID="{0450944D-7103-41C1-B334-A5A4292E1E8E}" presName="horz3" presStyleCnt="0"/>
      <dgm:spPr/>
    </dgm:pt>
    <dgm:pt modelId="{378C9FE2-7D2D-48C2-A2BC-8D14AD32C71C}" type="pres">
      <dgm:prSet presAssocID="{0450944D-7103-41C1-B334-A5A4292E1E8E}" presName="horzSpace3" presStyleCnt="0"/>
      <dgm:spPr/>
    </dgm:pt>
    <dgm:pt modelId="{CAD4F604-E050-4742-AAD9-6C48F07F0631}" type="pres">
      <dgm:prSet presAssocID="{0450944D-7103-41C1-B334-A5A4292E1E8E}" presName="tx3" presStyleLbl="revTx" presStyleIdx="6" presStyleCnt="7"/>
      <dgm:spPr/>
    </dgm:pt>
    <dgm:pt modelId="{D598E0B6-D398-4E0E-9B21-691E8BDFFD1B}" type="pres">
      <dgm:prSet presAssocID="{0450944D-7103-41C1-B334-A5A4292E1E8E}" presName="vert3" presStyleCnt="0"/>
      <dgm:spPr/>
    </dgm:pt>
    <dgm:pt modelId="{9079DFA4-DD9D-4B94-8C33-8FDEC1C57242}" type="pres">
      <dgm:prSet presAssocID="{F6674E28-14EB-407E-9DD2-56CCBD3E829F}" presName="thinLine2b" presStyleLbl="callout" presStyleIdx="4" presStyleCnt="5"/>
      <dgm:spPr/>
    </dgm:pt>
    <dgm:pt modelId="{1F135D72-C359-40CB-9B0F-FFD518F7949E}" type="pres">
      <dgm:prSet presAssocID="{F6674E28-14EB-407E-9DD2-56CCBD3E829F}" presName="vertSpace2b" presStyleCnt="0"/>
      <dgm:spPr/>
    </dgm:pt>
  </dgm:ptLst>
  <dgm:cxnLst>
    <dgm:cxn modelId="{4DAC1B01-068C-4E81-8CC6-78AA02777446}" srcId="{F6674E28-14EB-407E-9DD2-56CCBD3E829F}" destId="{4CDBC06A-23E0-44A2-A2CB-24BE205AF3B5}" srcOrd="0" destOrd="0" parTransId="{81248B09-BD9B-4E44-A368-2F9093C77071}" sibTransId="{96F823BD-7B3E-41C5-8547-EF10A9F760E3}"/>
    <dgm:cxn modelId="{7882CF0C-3292-4165-85F5-3E5276596775}" srcId="{8029243C-790B-4AAD-80B3-017A5E23010E}" destId="{F6674E28-14EB-407E-9DD2-56CCBD3E829F}" srcOrd="0" destOrd="0" parTransId="{47388D87-A742-4A94-BA01-43FDBBE59678}" sibTransId="{BC1C0176-8248-4CA8-8ACD-EBDF1235C9E0}"/>
    <dgm:cxn modelId="{F3FB6122-D62C-4900-A602-DE6871EBFB60}" srcId="{F6674E28-14EB-407E-9DD2-56CCBD3E829F}" destId="{F3FD5C39-960D-4DA0-B4D4-1A440A9997E9}" srcOrd="3" destOrd="0" parTransId="{75076C8E-1692-49D2-BBD7-8066BAA9E036}" sibTransId="{D252E805-5411-4C44-A111-DF616C9A9E13}"/>
    <dgm:cxn modelId="{3383CA24-525E-4CE2-B356-4BC66F9E3592}" type="presOf" srcId="{F3FD5C39-960D-4DA0-B4D4-1A440A9997E9}" destId="{2796D741-40BD-429F-859D-FFCD4BC4FEB0}" srcOrd="0" destOrd="0" presId="urn:microsoft.com/office/officeart/2008/layout/LinedList"/>
    <dgm:cxn modelId="{725F704B-A851-42BC-810E-73CE25E656C8}" srcId="{F6674E28-14EB-407E-9DD2-56CCBD3E829F}" destId="{0450944D-7103-41C1-B334-A5A4292E1E8E}" srcOrd="4" destOrd="0" parTransId="{6B005342-A284-4981-B90F-B62750E75E2F}" sibTransId="{6C1CC9D3-D124-4361-9F38-0D7541D37397}"/>
    <dgm:cxn modelId="{B463454D-5162-489D-8B34-0FCA704F908B}" srcId="{F6674E28-14EB-407E-9DD2-56CCBD3E829F}" destId="{61416F88-0597-4162-9D16-895FB81E97CB}" srcOrd="2" destOrd="0" parTransId="{AFFC475E-5B28-4410-9FE6-0DE0B40D9402}" sibTransId="{74B694EF-45B6-4C9B-9575-FC32D5E908E5}"/>
    <dgm:cxn modelId="{C56BAB6F-54DE-41AB-8612-AF68D92F1B45}" type="presOf" srcId="{8029243C-790B-4AAD-80B3-017A5E23010E}" destId="{E11CF1BC-0A83-47F1-9E2D-DD9C45F231E9}" srcOrd="0" destOrd="0" presId="urn:microsoft.com/office/officeart/2008/layout/LinedList"/>
    <dgm:cxn modelId="{5687CA79-9CF6-4578-B7C8-98E0DE229E9B}" type="presOf" srcId="{4CDBC06A-23E0-44A2-A2CB-24BE205AF3B5}" destId="{EDD1CEFB-E65B-4E7D-A05E-BCAE0EDCC783}" srcOrd="0" destOrd="0" presId="urn:microsoft.com/office/officeart/2008/layout/LinedList"/>
    <dgm:cxn modelId="{6C8AD3AB-9A79-44C2-A71F-A63767DF1EE5}" type="presOf" srcId="{43978085-6A02-44BE-A5C0-8F9AB69D420F}" destId="{B6CE9DF0-9EBF-4271-B0C8-A5AB675F2E5C}" srcOrd="0" destOrd="0" presId="urn:microsoft.com/office/officeart/2008/layout/LinedList"/>
    <dgm:cxn modelId="{1C1CACAC-A78A-4DD9-88A9-581FEE5B791F}" type="presOf" srcId="{61416F88-0597-4162-9D16-895FB81E97CB}" destId="{C262B750-0145-4E43-BDAF-9AC641D4B6E2}" srcOrd="0" destOrd="0" presId="urn:microsoft.com/office/officeart/2008/layout/LinedList"/>
    <dgm:cxn modelId="{07FCA4AD-13A4-477F-B38F-AA846FB2C9FD}" srcId="{F6674E28-14EB-407E-9DD2-56CCBD3E829F}" destId="{A1D47D1E-5274-4F3A-811C-9829334394AC}" srcOrd="1" destOrd="0" parTransId="{9CDBBC01-577C-473E-922F-F41FE7212A47}" sibTransId="{55433D25-6A23-4AD6-8724-8F88D34F9BF9}"/>
    <dgm:cxn modelId="{452F50B8-5783-4E1A-8EE3-2F5C9627AFE1}" type="presOf" srcId="{0450944D-7103-41C1-B334-A5A4292E1E8E}" destId="{CAD4F604-E050-4742-AAD9-6C48F07F0631}" srcOrd="0" destOrd="0" presId="urn:microsoft.com/office/officeart/2008/layout/LinedList"/>
    <dgm:cxn modelId="{E7BEBEC2-94AC-444D-A9B4-AAB7D0959CC0}" type="presOf" srcId="{A1D47D1E-5274-4F3A-811C-9829334394AC}" destId="{4D34FBFC-3916-4C21-AB06-9C0948DE9A51}" srcOrd="0" destOrd="0" presId="urn:microsoft.com/office/officeart/2008/layout/LinedList"/>
    <dgm:cxn modelId="{A94760C4-F579-468B-B508-CBDD1DE7D2C1}" srcId="{43978085-6A02-44BE-A5C0-8F9AB69D420F}" destId="{8029243C-790B-4AAD-80B3-017A5E23010E}" srcOrd="0" destOrd="0" parTransId="{3959ADCB-DECC-402D-8C93-771D68E22677}" sibTransId="{107A3DBD-2B5F-499B-9CA8-A570B92D7877}"/>
    <dgm:cxn modelId="{86938CF3-99FD-4F8C-8979-B5C58AAFF84B}" type="presOf" srcId="{F6674E28-14EB-407E-9DD2-56CCBD3E829F}" destId="{3C865492-AF37-4988-91D7-16DFB5F54275}" srcOrd="0" destOrd="0" presId="urn:microsoft.com/office/officeart/2008/layout/LinedList"/>
    <dgm:cxn modelId="{B305CB1E-6836-4122-97D4-506557A1073C}" type="presParOf" srcId="{B6CE9DF0-9EBF-4271-B0C8-A5AB675F2E5C}" destId="{EA39C300-D1BB-4AE7-AE38-FEE6424DE1D4}" srcOrd="0" destOrd="0" presId="urn:microsoft.com/office/officeart/2008/layout/LinedList"/>
    <dgm:cxn modelId="{D97D5C40-E21E-4F45-81C7-D157EFE4FF86}" type="presParOf" srcId="{B6CE9DF0-9EBF-4271-B0C8-A5AB675F2E5C}" destId="{E4FE8472-2A5B-415C-95B6-7F340BF4AC97}" srcOrd="1" destOrd="0" presId="urn:microsoft.com/office/officeart/2008/layout/LinedList"/>
    <dgm:cxn modelId="{B67D4391-F0F5-4838-B6F9-69B7836A9AB8}" type="presParOf" srcId="{E4FE8472-2A5B-415C-95B6-7F340BF4AC97}" destId="{E11CF1BC-0A83-47F1-9E2D-DD9C45F231E9}" srcOrd="0" destOrd="0" presId="urn:microsoft.com/office/officeart/2008/layout/LinedList"/>
    <dgm:cxn modelId="{891D160A-8EA9-4F22-9749-AB988B5864E0}" type="presParOf" srcId="{E4FE8472-2A5B-415C-95B6-7F340BF4AC97}" destId="{353187D8-72BA-4A87-BC1A-CE39F0D46851}" srcOrd="1" destOrd="0" presId="urn:microsoft.com/office/officeart/2008/layout/LinedList"/>
    <dgm:cxn modelId="{59BB5C8E-3240-4538-8BD8-588B10605803}" type="presParOf" srcId="{353187D8-72BA-4A87-BC1A-CE39F0D46851}" destId="{D748420C-00B8-4136-9620-94200B9A3A39}" srcOrd="0" destOrd="0" presId="urn:microsoft.com/office/officeart/2008/layout/LinedList"/>
    <dgm:cxn modelId="{E0E1F459-BE67-493B-97EC-B015DE24F9EB}" type="presParOf" srcId="{353187D8-72BA-4A87-BC1A-CE39F0D46851}" destId="{085D51E6-794E-48A3-9D64-29A6EFC3D177}" srcOrd="1" destOrd="0" presId="urn:microsoft.com/office/officeart/2008/layout/LinedList"/>
    <dgm:cxn modelId="{EAB979DA-42FB-4B05-B21A-959EF00B7D4F}" type="presParOf" srcId="{085D51E6-794E-48A3-9D64-29A6EFC3D177}" destId="{0AAE010B-163F-4964-99C0-699D927F3B38}" srcOrd="0" destOrd="0" presId="urn:microsoft.com/office/officeart/2008/layout/LinedList"/>
    <dgm:cxn modelId="{6D974110-9EAA-4C42-A23B-EBB964B4619D}" type="presParOf" srcId="{085D51E6-794E-48A3-9D64-29A6EFC3D177}" destId="{3C865492-AF37-4988-91D7-16DFB5F54275}" srcOrd="1" destOrd="0" presId="urn:microsoft.com/office/officeart/2008/layout/LinedList"/>
    <dgm:cxn modelId="{FD936E2E-4C4A-4868-85B2-4B42C6D08029}" type="presParOf" srcId="{085D51E6-794E-48A3-9D64-29A6EFC3D177}" destId="{AE8C440C-EC4C-42CB-B369-A649140FB155}" srcOrd="2" destOrd="0" presId="urn:microsoft.com/office/officeart/2008/layout/LinedList"/>
    <dgm:cxn modelId="{E56A0FBD-4FC7-47F0-B2B2-F7530EFED644}" type="presParOf" srcId="{AE8C440C-EC4C-42CB-B369-A649140FB155}" destId="{E00E94C0-EF4F-4760-8768-56C5AF1EFB50}" srcOrd="0" destOrd="0" presId="urn:microsoft.com/office/officeart/2008/layout/LinedList"/>
    <dgm:cxn modelId="{40A9AF29-91B6-4CF6-9810-ABBF07DEAC77}" type="presParOf" srcId="{E00E94C0-EF4F-4760-8768-56C5AF1EFB50}" destId="{76EBED8B-984D-47FF-B42F-39AEEA3CD14E}" srcOrd="0" destOrd="0" presId="urn:microsoft.com/office/officeart/2008/layout/LinedList"/>
    <dgm:cxn modelId="{38C2EF20-3E82-4FE0-9EA0-1B812391D95A}" type="presParOf" srcId="{E00E94C0-EF4F-4760-8768-56C5AF1EFB50}" destId="{EDD1CEFB-E65B-4E7D-A05E-BCAE0EDCC783}" srcOrd="1" destOrd="0" presId="urn:microsoft.com/office/officeart/2008/layout/LinedList"/>
    <dgm:cxn modelId="{367194DD-3C39-41F6-8B6D-FB140CE1E25E}" type="presParOf" srcId="{E00E94C0-EF4F-4760-8768-56C5AF1EFB50}" destId="{C326244A-50C5-42E2-807B-537897E7096B}" srcOrd="2" destOrd="0" presId="urn:microsoft.com/office/officeart/2008/layout/LinedList"/>
    <dgm:cxn modelId="{BF50D1D0-FB2D-4EA7-AE9C-596A705DF1E6}" type="presParOf" srcId="{AE8C440C-EC4C-42CB-B369-A649140FB155}" destId="{57A74C90-5EBA-477C-A497-54DF55612F43}" srcOrd="1" destOrd="0" presId="urn:microsoft.com/office/officeart/2008/layout/LinedList"/>
    <dgm:cxn modelId="{A3300AB7-5649-43F8-AB69-FB7D130513BB}" type="presParOf" srcId="{AE8C440C-EC4C-42CB-B369-A649140FB155}" destId="{3BF8A551-9B36-469E-BC1F-295851603AE8}" srcOrd="2" destOrd="0" presId="urn:microsoft.com/office/officeart/2008/layout/LinedList"/>
    <dgm:cxn modelId="{794367AE-2719-4C81-918D-C0D1C630E58B}" type="presParOf" srcId="{3BF8A551-9B36-469E-BC1F-295851603AE8}" destId="{4834C3C7-5522-4C6C-AE55-D8C68604832F}" srcOrd="0" destOrd="0" presId="urn:microsoft.com/office/officeart/2008/layout/LinedList"/>
    <dgm:cxn modelId="{D8546CE3-D450-4999-9276-ED8190C6F9E6}" type="presParOf" srcId="{3BF8A551-9B36-469E-BC1F-295851603AE8}" destId="{4D34FBFC-3916-4C21-AB06-9C0948DE9A51}" srcOrd="1" destOrd="0" presId="urn:microsoft.com/office/officeart/2008/layout/LinedList"/>
    <dgm:cxn modelId="{DF2D9231-D953-40A1-BFD9-E632CCA555D9}" type="presParOf" srcId="{3BF8A551-9B36-469E-BC1F-295851603AE8}" destId="{5C7468D3-70DB-43EF-948A-118C43163FFA}" srcOrd="2" destOrd="0" presId="urn:microsoft.com/office/officeart/2008/layout/LinedList"/>
    <dgm:cxn modelId="{6C55E29F-B4DF-4468-AE90-708BB09963C5}" type="presParOf" srcId="{AE8C440C-EC4C-42CB-B369-A649140FB155}" destId="{9510B0AF-B591-4FE5-AAA1-01F48C58BF25}" srcOrd="3" destOrd="0" presId="urn:microsoft.com/office/officeart/2008/layout/LinedList"/>
    <dgm:cxn modelId="{83F7CC21-FBD2-4EAA-B1AF-AC2A0F1B6E73}" type="presParOf" srcId="{AE8C440C-EC4C-42CB-B369-A649140FB155}" destId="{A500AF93-30B9-484B-93A1-11FA1BA4C522}" srcOrd="4" destOrd="0" presId="urn:microsoft.com/office/officeart/2008/layout/LinedList"/>
    <dgm:cxn modelId="{A5CE6F59-06E5-42E5-8831-132E775BC6C1}" type="presParOf" srcId="{A500AF93-30B9-484B-93A1-11FA1BA4C522}" destId="{1DCE87BF-5D52-46FC-A471-3D52B67D3C61}" srcOrd="0" destOrd="0" presId="urn:microsoft.com/office/officeart/2008/layout/LinedList"/>
    <dgm:cxn modelId="{B7A06F70-4209-46C7-89AC-6F9E7073C352}" type="presParOf" srcId="{A500AF93-30B9-484B-93A1-11FA1BA4C522}" destId="{C262B750-0145-4E43-BDAF-9AC641D4B6E2}" srcOrd="1" destOrd="0" presId="urn:microsoft.com/office/officeart/2008/layout/LinedList"/>
    <dgm:cxn modelId="{4B90703D-242F-4FDA-941F-E04E58921AAA}" type="presParOf" srcId="{A500AF93-30B9-484B-93A1-11FA1BA4C522}" destId="{92DC0AF9-0086-4B67-9DE9-5B0D48A27243}" srcOrd="2" destOrd="0" presId="urn:microsoft.com/office/officeart/2008/layout/LinedList"/>
    <dgm:cxn modelId="{F5DF2BCA-3AEB-4FC6-9DD7-C82CC0D1305B}" type="presParOf" srcId="{AE8C440C-EC4C-42CB-B369-A649140FB155}" destId="{47590C4A-C7CD-4B42-B612-A170453115F4}" srcOrd="5" destOrd="0" presId="urn:microsoft.com/office/officeart/2008/layout/LinedList"/>
    <dgm:cxn modelId="{EA0C7592-85D8-4B74-B8E9-AC5E02EC2661}" type="presParOf" srcId="{AE8C440C-EC4C-42CB-B369-A649140FB155}" destId="{A799F795-D8E6-483F-8A49-35A0FA904E78}" srcOrd="6" destOrd="0" presId="urn:microsoft.com/office/officeart/2008/layout/LinedList"/>
    <dgm:cxn modelId="{6F1F001B-C5DB-449C-83BD-54CFD30FF061}" type="presParOf" srcId="{A799F795-D8E6-483F-8A49-35A0FA904E78}" destId="{9BBFC5EA-5D06-4EB8-88F4-9D5B23661B57}" srcOrd="0" destOrd="0" presId="urn:microsoft.com/office/officeart/2008/layout/LinedList"/>
    <dgm:cxn modelId="{5E438FF6-5239-4076-A5F8-5B669479A1DA}" type="presParOf" srcId="{A799F795-D8E6-483F-8A49-35A0FA904E78}" destId="{2796D741-40BD-429F-859D-FFCD4BC4FEB0}" srcOrd="1" destOrd="0" presId="urn:microsoft.com/office/officeart/2008/layout/LinedList"/>
    <dgm:cxn modelId="{110F31F0-AF30-42E4-A986-BCB4FCF80756}" type="presParOf" srcId="{A799F795-D8E6-483F-8A49-35A0FA904E78}" destId="{3DC601DD-D989-4138-9983-950806A42EDA}" srcOrd="2" destOrd="0" presId="urn:microsoft.com/office/officeart/2008/layout/LinedList"/>
    <dgm:cxn modelId="{7908BECD-54D4-4B10-A077-E0C15C0B1C6D}" type="presParOf" srcId="{AE8C440C-EC4C-42CB-B369-A649140FB155}" destId="{D3065382-C6BE-40A2-8F55-141B4F95E7C2}" srcOrd="7" destOrd="0" presId="urn:microsoft.com/office/officeart/2008/layout/LinedList"/>
    <dgm:cxn modelId="{4A4AA0ED-254A-41FA-8D8D-AB97C98E9C15}" type="presParOf" srcId="{AE8C440C-EC4C-42CB-B369-A649140FB155}" destId="{939F63D2-C6DE-48ED-837B-2B86EF2A71E3}" srcOrd="8" destOrd="0" presId="urn:microsoft.com/office/officeart/2008/layout/LinedList"/>
    <dgm:cxn modelId="{00A0547A-C39A-4D27-B77B-DF7E8A3CD555}" type="presParOf" srcId="{939F63D2-C6DE-48ED-837B-2B86EF2A71E3}" destId="{378C9FE2-7D2D-48C2-A2BC-8D14AD32C71C}" srcOrd="0" destOrd="0" presId="urn:microsoft.com/office/officeart/2008/layout/LinedList"/>
    <dgm:cxn modelId="{971A26FD-6E29-45F0-8E91-6851F75CEBC6}" type="presParOf" srcId="{939F63D2-C6DE-48ED-837B-2B86EF2A71E3}" destId="{CAD4F604-E050-4742-AAD9-6C48F07F0631}" srcOrd="1" destOrd="0" presId="urn:microsoft.com/office/officeart/2008/layout/LinedList"/>
    <dgm:cxn modelId="{EC3AD516-C6F1-4022-B2B7-B0E3F590332F}" type="presParOf" srcId="{939F63D2-C6DE-48ED-837B-2B86EF2A71E3}" destId="{D598E0B6-D398-4E0E-9B21-691E8BDFFD1B}" srcOrd="2" destOrd="0" presId="urn:microsoft.com/office/officeart/2008/layout/LinedList"/>
    <dgm:cxn modelId="{57FD7EDD-5281-4F7F-BECE-55FE42D2863B}" type="presParOf" srcId="{353187D8-72BA-4A87-BC1A-CE39F0D46851}" destId="{9079DFA4-DD9D-4B94-8C33-8FDEC1C57242}" srcOrd="2" destOrd="0" presId="urn:microsoft.com/office/officeart/2008/layout/LinedList"/>
    <dgm:cxn modelId="{BB66EE50-336C-4F5A-B580-9D2930703237}" type="presParOf" srcId="{353187D8-72BA-4A87-BC1A-CE39F0D46851}" destId="{1F135D72-C359-40CB-9B0F-FFD518F7949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9415F-6F04-4D48-A163-6B7542FC5106}" type="doc">
      <dgm:prSet loTypeId="urn:microsoft.com/office/officeart/2005/8/layout/arrow1" loCatId="process" qsTypeId="urn:microsoft.com/office/officeart/2005/8/quickstyle/simple1" qsCatId="simple" csTypeId="urn:microsoft.com/office/officeart/2005/8/colors/colorful2" csCatId="colorful" phldr="1"/>
      <dgm:spPr/>
      <dgm:t>
        <a:bodyPr/>
        <a:lstStyle/>
        <a:p>
          <a:endParaRPr lang="sl-SI"/>
        </a:p>
      </dgm:t>
    </dgm:pt>
    <dgm:pt modelId="{054E47CF-1AEF-4EDB-8C41-5DC692E8533B}">
      <dgm:prSet custT="1"/>
      <dgm:spPr>
        <a:solidFill>
          <a:schemeClr val="accent1">
            <a:lumMod val="75000"/>
          </a:schemeClr>
        </a:solidFill>
      </dgm:spPr>
      <dgm:t>
        <a:bodyPr vert="vert270"/>
        <a:lstStyle/>
        <a:p>
          <a:r>
            <a:rPr lang="sl-SI" sz="1600" b="0" kern="1200" dirty="0">
              <a:latin typeface="Segoe UI Semibold" panose="020B0702040204020203" pitchFamily="34" charset="0"/>
              <a:ea typeface="Segoe UI Black" panose="020B0A02040204020203" pitchFamily="34" charset="0"/>
              <a:cs typeface="Segoe UI Semibold" panose="020B0702040204020203" pitchFamily="34" charset="0"/>
            </a:rPr>
            <a:t>ČASOVNICA</a:t>
          </a:r>
        </a:p>
      </dgm:t>
    </dgm:pt>
    <dgm:pt modelId="{D7BB63B3-186D-4F93-8089-3A343D126E4A}" type="parTrans" cxnId="{7AA20A5B-6C27-4DAA-9D27-B08BFA2A3FA8}">
      <dgm:prSet/>
      <dgm:spPr/>
      <dgm:t>
        <a:bodyPr/>
        <a:lstStyle/>
        <a:p>
          <a:endParaRPr lang="sl-SI"/>
        </a:p>
      </dgm:t>
    </dgm:pt>
    <dgm:pt modelId="{1F0A3BD0-7BDC-48DC-A352-10B5B044EB1C}" type="sibTrans" cxnId="{7AA20A5B-6C27-4DAA-9D27-B08BFA2A3FA8}">
      <dgm:prSet/>
      <dgm:spPr/>
      <dgm:t>
        <a:bodyPr/>
        <a:lstStyle/>
        <a:p>
          <a:endParaRPr lang="sl-SI"/>
        </a:p>
      </dgm:t>
    </dgm:pt>
    <dgm:pt modelId="{38641851-C3CE-458F-A463-AD2750FE857F}">
      <dgm:prSet custT="1"/>
      <dgm:spPr>
        <a:solidFill>
          <a:schemeClr val="accent4">
            <a:lumMod val="75000"/>
          </a:schemeClr>
        </a:solidFill>
      </dgm:spPr>
      <dgm:t>
        <a:bodyPr/>
        <a:lstStyle/>
        <a:p>
          <a:r>
            <a:rPr lang="en-GB" sz="1600" b="0" kern="1200" dirty="0">
              <a:latin typeface="Segoe UI Semibold" panose="020B0702040204020203" pitchFamily="34" charset="0"/>
              <a:ea typeface="Segoe UI Black" panose="020B0A02040204020203" pitchFamily="34" charset="0"/>
              <a:cs typeface="Segoe UI Semibold" panose="020B0702040204020203" pitchFamily="34" charset="0"/>
            </a:rPr>
            <a:t>POROČILO</a:t>
          </a:r>
          <a:endParaRPr lang="sl-SI" sz="1600" b="0" kern="1200" dirty="0">
            <a:latin typeface="Segoe UI Semibold" panose="020B0702040204020203" pitchFamily="34" charset="0"/>
            <a:ea typeface="Segoe UI Black" panose="020B0A02040204020203" pitchFamily="34" charset="0"/>
            <a:cs typeface="Segoe UI Semibold" panose="020B0702040204020203" pitchFamily="34" charset="0"/>
          </a:endParaRPr>
        </a:p>
      </dgm:t>
    </dgm:pt>
    <dgm:pt modelId="{2907F0D6-BFAF-4F22-AE3B-068106C614F9}" type="parTrans" cxnId="{42796A28-EAF0-4492-BDED-B229EBC3FDE8}">
      <dgm:prSet/>
      <dgm:spPr/>
      <dgm:t>
        <a:bodyPr/>
        <a:lstStyle/>
        <a:p>
          <a:endParaRPr lang="sl-SI"/>
        </a:p>
      </dgm:t>
    </dgm:pt>
    <dgm:pt modelId="{6419FFC1-5275-4937-ABC9-9B88C3BEE43D}" type="sibTrans" cxnId="{42796A28-EAF0-4492-BDED-B229EBC3FDE8}">
      <dgm:prSet/>
      <dgm:spPr/>
      <dgm:t>
        <a:bodyPr/>
        <a:lstStyle/>
        <a:p>
          <a:endParaRPr lang="sl-SI"/>
        </a:p>
      </dgm:t>
    </dgm:pt>
    <dgm:pt modelId="{DFC058B7-301E-4EF2-B6E3-70479D3614DA}">
      <dgm:prSet custT="1"/>
      <dgm:spPr>
        <a:solidFill>
          <a:schemeClr val="accent5">
            <a:lumMod val="75000"/>
          </a:schemeClr>
        </a:solidFill>
      </dgm:spPr>
      <dgm:t>
        <a:bodyPr/>
        <a:lstStyle/>
        <a:p>
          <a:pPr marL="0" lvl="0" indent="0" algn="ctr" defTabSz="457200" rtl="0" eaLnBrk="1" latinLnBrk="0" hangingPunct="1">
            <a:lnSpc>
              <a:spcPct val="90000"/>
            </a:lnSpc>
            <a:spcBef>
              <a:spcPct val="0"/>
            </a:spcBef>
            <a:spcAft>
              <a:spcPct val="35000"/>
            </a:spcAft>
            <a:buNone/>
          </a:pPr>
          <a:r>
            <a:rPr lang="sl-SI" sz="1600" b="0" kern="1200" dirty="0">
              <a:latin typeface="Segoe UI Semibold" panose="020B0702040204020203" pitchFamily="34" charset="0"/>
              <a:ea typeface="Segoe UI Black" panose="020B0A02040204020203" pitchFamily="34" charset="0"/>
              <a:cs typeface="Segoe UI Semibold" panose="020B0702040204020203" pitchFamily="34" charset="0"/>
            </a:rPr>
            <a:t>OSTALA DOKAZILA</a:t>
          </a:r>
        </a:p>
      </dgm:t>
    </dgm:pt>
    <dgm:pt modelId="{8C5FF5A7-30A1-4D32-8FE2-D93E8BA2D184}" type="parTrans" cxnId="{619C1F16-1F2C-44C6-927B-BFE7C071DB2C}">
      <dgm:prSet/>
      <dgm:spPr/>
      <dgm:t>
        <a:bodyPr/>
        <a:lstStyle/>
        <a:p>
          <a:endParaRPr lang="sl-SI"/>
        </a:p>
      </dgm:t>
    </dgm:pt>
    <dgm:pt modelId="{07268177-0D6D-4922-9A18-064B2D216D6C}" type="sibTrans" cxnId="{619C1F16-1F2C-44C6-927B-BFE7C071DB2C}">
      <dgm:prSet/>
      <dgm:spPr/>
      <dgm:t>
        <a:bodyPr/>
        <a:lstStyle/>
        <a:p>
          <a:endParaRPr lang="sl-SI"/>
        </a:p>
      </dgm:t>
    </dgm:pt>
    <dgm:pt modelId="{BC17DE54-DD18-4B12-9952-4DDE74D8EFB2}" type="pres">
      <dgm:prSet presAssocID="{E159415F-6F04-4D48-A163-6B7542FC5106}" presName="cycle" presStyleCnt="0">
        <dgm:presLayoutVars>
          <dgm:dir/>
          <dgm:resizeHandles val="exact"/>
        </dgm:presLayoutVars>
      </dgm:prSet>
      <dgm:spPr/>
    </dgm:pt>
    <dgm:pt modelId="{296D9DF2-04D2-45C6-9EB3-EC8583492FF8}" type="pres">
      <dgm:prSet presAssocID="{054E47CF-1AEF-4EDB-8C41-5DC692E8533B}" presName="arrow" presStyleLbl="node1" presStyleIdx="0" presStyleCnt="3">
        <dgm:presLayoutVars>
          <dgm:bulletEnabled val="1"/>
        </dgm:presLayoutVars>
      </dgm:prSet>
      <dgm:spPr/>
    </dgm:pt>
    <dgm:pt modelId="{E2F1F4F7-D044-4735-9001-32D406C748C7}" type="pres">
      <dgm:prSet presAssocID="{38641851-C3CE-458F-A463-AD2750FE857F}" presName="arrow" presStyleLbl="node1" presStyleIdx="1" presStyleCnt="3">
        <dgm:presLayoutVars>
          <dgm:bulletEnabled val="1"/>
        </dgm:presLayoutVars>
      </dgm:prSet>
      <dgm:spPr/>
    </dgm:pt>
    <dgm:pt modelId="{825346C3-FC2A-4E99-B02D-79A7FB43F0A7}" type="pres">
      <dgm:prSet presAssocID="{DFC058B7-301E-4EF2-B6E3-70479D3614DA}" presName="arrow" presStyleLbl="node1" presStyleIdx="2" presStyleCnt="3">
        <dgm:presLayoutVars>
          <dgm:bulletEnabled val="1"/>
        </dgm:presLayoutVars>
      </dgm:prSet>
      <dgm:spPr/>
    </dgm:pt>
  </dgm:ptLst>
  <dgm:cxnLst>
    <dgm:cxn modelId="{619C1F16-1F2C-44C6-927B-BFE7C071DB2C}" srcId="{E159415F-6F04-4D48-A163-6B7542FC5106}" destId="{DFC058B7-301E-4EF2-B6E3-70479D3614DA}" srcOrd="2" destOrd="0" parTransId="{8C5FF5A7-30A1-4D32-8FE2-D93E8BA2D184}" sibTransId="{07268177-0D6D-4922-9A18-064B2D216D6C}"/>
    <dgm:cxn modelId="{42796A28-EAF0-4492-BDED-B229EBC3FDE8}" srcId="{E159415F-6F04-4D48-A163-6B7542FC5106}" destId="{38641851-C3CE-458F-A463-AD2750FE857F}" srcOrd="1" destOrd="0" parTransId="{2907F0D6-BFAF-4F22-AE3B-068106C614F9}" sibTransId="{6419FFC1-5275-4937-ABC9-9B88C3BEE43D}"/>
    <dgm:cxn modelId="{7AA20A5B-6C27-4DAA-9D27-B08BFA2A3FA8}" srcId="{E159415F-6F04-4D48-A163-6B7542FC5106}" destId="{054E47CF-1AEF-4EDB-8C41-5DC692E8533B}" srcOrd="0" destOrd="0" parTransId="{D7BB63B3-186D-4F93-8089-3A343D126E4A}" sibTransId="{1F0A3BD0-7BDC-48DC-A352-10B5B044EB1C}"/>
    <dgm:cxn modelId="{3B8DF364-CDC6-4C0C-8DAF-5A56D6598F59}" type="presOf" srcId="{E159415F-6F04-4D48-A163-6B7542FC5106}" destId="{BC17DE54-DD18-4B12-9952-4DDE74D8EFB2}" srcOrd="0" destOrd="0" presId="urn:microsoft.com/office/officeart/2005/8/layout/arrow1"/>
    <dgm:cxn modelId="{7A0DAC7E-614A-451D-B5E7-8042071A50E3}" type="presOf" srcId="{DFC058B7-301E-4EF2-B6E3-70479D3614DA}" destId="{825346C3-FC2A-4E99-B02D-79A7FB43F0A7}" srcOrd="0" destOrd="0" presId="urn:microsoft.com/office/officeart/2005/8/layout/arrow1"/>
    <dgm:cxn modelId="{289586B8-624A-4F09-B6B6-C3E929CA168D}" type="presOf" srcId="{38641851-C3CE-458F-A463-AD2750FE857F}" destId="{E2F1F4F7-D044-4735-9001-32D406C748C7}" srcOrd="0" destOrd="0" presId="urn:microsoft.com/office/officeart/2005/8/layout/arrow1"/>
    <dgm:cxn modelId="{3214E1F1-06FD-482B-9D11-8ADF857AF69E}" type="presOf" srcId="{054E47CF-1AEF-4EDB-8C41-5DC692E8533B}" destId="{296D9DF2-04D2-45C6-9EB3-EC8583492FF8}" srcOrd="0" destOrd="0" presId="urn:microsoft.com/office/officeart/2005/8/layout/arrow1"/>
    <dgm:cxn modelId="{1D0EC338-2157-4D8C-928B-E34BA65811FD}" type="presParOf" srcId="{BC17DE54-DD18-4B12-9952-4DDE74D8EFB2}" destId="{296D9DF2-04D2-45C6-9EB3-EC8583492FF8}" srcOrd="0" destOrd="0" presId="urn:microsoft.com/office/officeart/2005/8/layout/arrow1"/>
    <dgm:cxn modelId="{525A2985-AF61-4620-9309-D2C8C813203F}" type="presParOf" srcId="{BC17DE54-DD18-4B12-9952-4DDE74D8EFB2}" destId="{E2F1F4F7-D044-4735-9001-32D406C748C7}" srcOrd="1" destOrd="0" presId="urn:microsoft.com/office/officeart/2005/8/layout/arrow1"/>
    <dgm:cxn modelId="{4891E7FC-4C40-4C84-BBBA-FD5FC28BEAD7}" type="presParOf" srcId="{BC17DE54-DD18-4B12-9952-4DDE74D8EFB2}" destId="{825346C3-FC2A-4E99-B02D-79A7FB43F0A7}" srcOrd="2"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59415F-6F04-4D48-A163-6B7542FC5106}"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sl-SI"/>
        </a:p>
      </dgm:t>
    </dgm:pt>
    <dgm:pt modelId="{07411377-CD47-4019-B099-7C66EF75BBAC}">
      <dgm:prSet phldrT="[Text]" phldr="0"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4">
            <a:lumMod val="75000"/>
          </a:schemeClr>
        </a:solidFill>
        <a:ln>
          <a:noFill/>
        </a:ln>
      </dgm:spPr>
      <dgm:t>
        <a:bodyPr vert="vert270" rtlCol="0" anchor="ctr"/>
        <a:lstStyle/>
        <a:p>
          <a:pPr marL="0" algn="ctr" defTabSz="457200" rtl="0" eaLnBrk="1" latinLnBrk="0" hangingPunct="1"/>
          <a:r>
            <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POROČILO</a:t>
          </a:r>
        </a:p>
      </dgm:t>
    </dgm:pt>
    <dgm:pt modelId="{B78C7C73-371B-4FB0-9C4A-0D662175A0B6}" type="parTrans" cxnId="{D3C9F4AF-9281-46F2-8B26-A739472080D0}">
      <dgm:prSet/>
      <dgm:spPr/>
      <dgm:t>
        <a:bodyPr/>
        <a:lstStyle/>
        <a:p>
          <a:endParaRPr lang="sl-SI"/>
        </a:p>
      </dgm:t>
    </dgm:pt>
    <dgm:pt modelId="{81B2181C-5333-4CF5-A875-BA413CAC5318}" type="sibTrans" cxnId="{D3C9F4AF-9281-46F2-8B26-A739472080D0}">
      <dgm:prSet/>
      <dgm:spPr/>
      <dgm:t>
        <a:bodyPr/>
        <a:lstStyle/>
        <a:p>
          <a:endParaRPr lang="sl-SI"/>
        </a:p>
      </dgm:t>
    </dgm:pt>
    <dgm:pt modelId="{BC17DE54-DD18-4B12-9952-4DDE74D8EFB2}" type="pres">
      <dgm:prSet presAssocID="{E159415F-6F04-4D48-A163-6B7542FC5106}" presName="cycle" presStyleCnt="0">
        <dgm:presLayoutVars>
          <dgm:dir/>
          <dgm:resizeHandles val="exact"/>
        </dgm:presLayoutVars>
      </dgm:prSet>
      <dgm:spPr/>
    </dgm:pt>
    <dgm:pt modelId="{22675286-04F5-4D86-AA2C-DE8B593D1BD2}" type="pres">
      <dgm:prSet presAssocID="{07411377-CD47-4019-B099-7C66EF75BBAC}" presName="arrow" presStyleLbl="node1" presStyleIdx="0" presStyleCnt="1" custAng="5400000">
        <dgm:presLayoutVars>
          <dgm:bulletEnabled val="1"/>
        </dgm:presLayoutVars>
      </dgm:prSet>
      <dgm:spPr>
        <a:xfrm rot="16200000">
          <a:off x="337" y="774567"/>
          <a:ext cx="3869531" cy="3869531"/>
        </a:xfrm>
        <a:prstGeom prst="upArrow">
          <a:avLst>
            <a:gd name="adj1" fmla="val 50000"/>
            <a:gd name="adj2" fmla="val 35000"/>
          </a:avLst>
        </a:prstGeom>
      </dgm:spPr>
    </dgm:pt>
  </dgm:ptLst>
  <dgm:cxnLst>
    <dgm:cxn modelId="{3B8DF364-CDC6-4C0C-8DAF-5A56D6598F59}" type="presOf" srcId="{E159415F-6F04-4D48-A163-6B7542FC5106}" destId="{BC17DE54-DD18-4B12-9952-4DDE74D8EFB2}" srcOrd="0" destOrd="0" presId="urn:microsoft.com/office/officeart/2005/8/layout/arrow1"/>
    <dgm:cxn modelId="{D3C9F4AF-9281-46F2-8B26-A739472080D0}" srcId="{E159415F-6F04-4D48-A163-6B7542FC5106}" destId="{07411377-CD47-4019-B099-7C66EF75BBAC}" srcOrd="0" destOrd="0" parTransId="{B78C7C73-371B-4FB0-9C4A-0D662175A0B6}" sibTransId="{81B2181C-5333-4CF5-A875-BA413CAC5318}"/>
    <dgm:cxn modelId="{A9C5CCB4-F391-4CDF-91F5-94E70F8D8255}" type="presOf" srcId="{07411377-CD47-4019-B099-7C66EF75BBAC}" destId="{22675286-04F5-4D86-AA2C-DE8B593D1BD2}" srcOrd="0" destOrd="0" presId="urn:microsoft.com/office/officeart/2005/8/layout/arrow1"/>
    <dgm:cxn modelId="{74EADB97-5053-4718-9F3B-D0A9409ECF25}" type="presParOf" srcId="{BC17DE54-DD18-4B12-9952-4DDE74D8EFB2}" destId="{22675286-04F5-4D86-AA2C-DE8B593D1BD2}" srcOrd="0"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59415F-6F04-4D48-A163-6B7542FC5106}"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sl-SI"/>
        </a:p>
      </dgm:t>
    </dgm:pt>
    <dgm:pt modelId="{07411377-CD47-4019-B099-7C66EF75BBAC}">
      <dgm:prSet phldrT="[Text]" phldr="0"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1">
            <a:lumMod val="75000"/>
          </a:schemeClr>
        </a:solidFill>
        <a:ln>
          <a:noFill/>
        </a:ln>
      </dgm:spPr>
      <dgm:t>
        <a:bodyPr vert="vert270" rtlCol="0" anchor="ctr"/>
        <a:lstStyle/>
        <a:p>
          <a:pPr marL="0" algn="ctr" defTabSz="457200" rtl="0" eaLnBrk="1" latinLnBrk="0" hangingPunct="1"/>
          <a:r>
            <a:rPr lang="en-GB"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ČASOVNICA</a:t>
          </a:r>
          <a:endPar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endParaRPr>
        </a:p>
      </dgm:t>
    </dgm:pt>
    <dgm:pt modelId="{B78C7C73-371B-4FB0-9C4A-0D662175A0B6}" type="parTrans" cxnId="{D3C9F4AF-9281-46F2-8B26-A739472080D0}">
      <dgm:prSet/>
      <dgm:spPr/>
      <dgm:t>
        <a:bodyPr/>
        <a:lstStyle/>
        <a:p>
          <a:endParaRPr lang="sl-SI"/>
        </a:p>
      </dgm:t>
    </dgm:pt>
    <dgm:pt modelId="{81B2181C-5333-4CF5-A875-BA413CAC5318}" type="sibTrans" cxnId="{D3C9F4AF-9281-46F2-8B26-A739472080D0}">
      <dgm:prSet/>
      <dgm:spPr/>
      <dgm:t>
        <a:bodyPr/>
        <a:lstStyle/>
        <a:p>
          <a:endParaRPr lang="sl-SI"/>
        </a:p>
      </dgm:t>
    </dgm:pt>
    <dgm:pt modelId="{BC17DE54-DD18-4B12-9952-4DDE74D8EFB2}" type="pres">
      <dgm:prSet presAssocID="{E159415F-6F04-4D48-A163-6B7542FC5106}" presName="cycle" presStyleCnt="0">
        <dgm:presLayoutVars>
          <dgm:dir/>
          <dgm:resizeHandles val="exact"/>
        </dgm:presLayoutVars>
      </dgm:prSet>
      <dgm:spPr/>
    </dgm:pt>
    <dgm:pt modelId="{22675286-04F5-4D86-AA2C-DE8B593D1BD2}" type="pres">
      <dgm:prSet presAssocID="{07411377-CD47-4019-B099-7C66EF75BBAC}" presName="arrow" presStyleLbl="node1" presStyleIdx="0" presStyleCnt="1" custAng="5400000">
        <dgm:presLayoutVars>
          <dgm:bulletEnabled val="1"/>
        </dgm:presLayoutVars>
      </dgm:prSet>
      <dgm:spPr>
        <a:xfrm rot="16200000">
          <a:off x="337" y="774567"/>
          <a:ext cx="3869531" cy="3869531"/>
        </a:xfrm>
        <a:prstGeom prst="upArrow">
          <a:avLst>
            <a:gd name="adj1" fmla="val 50000"/>
            <a:gd name="adj2" fmla="val 35000"/>
          </a:avLst>
        </a:prstGeom>
      </dgm:spPr>
    </dgm:pt>
  </dgm:ptLst>
  <dgm:cxnLst>
    <dgm:cxn modelId="{3B8DF364-CDC6-4C0C-8DAF-5A56D6598F59}" type="presOf" srcId="{E159415F-6F04-4D48-A163-6B7542FC5106}" destId="{BC17DE54-DD18-4B12-9952-4DDE74D8EFB2}" srcOrd="0" destOrd="0" presId="urn:microsoft.com/office/officeart/2005/8/layout/arrow1"/>
    <dgm:cxn modelId="{D3C9F4AF-9281-46F2-8B26-A739472080D0}" srcId="{E159415F-6F04-4D48-A163-6B7542FC5106}" destId="{07411377-CD47-4019-B099-7C66EF75BBAC}" srcOrd="0" destOrd="0" parTransId="{B78C7C73-371B-4FB0-9C4A-0D662175A0B6}" sibTransId="{81B2181C-5333-4CF5-A875-BA413CAC5318}"/>
    <dgm:cxn modelId="{A9C5CCB4-F391-4CDF-91F5-94E70F8D8255}" type="presOf" srcId="{07411377-CD47-4019-B099-7C66EF75BBAC}" destId="{22675286-04F5-4D86-AA2C-DE8B593D1BD2}" srcOrd="0" destOrd="0" presId="urn:microsoft.com/office/officeart/2005/8/layout/arrow1"/>
    <dgm:cxn modelId="{74EADB97-5053-4718-9F3B-D0A9409ECF25}" type="presParOf" srcId="{BC17DE54-DD18-4B12-9952-4DDE74D8EFB2}" destId="{22675286-04F5-4D86-AA2C-DE8B593D1BD2}" srcOrd="0"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59415F-6F04-4D48-A163-6B7542FC5106}"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sl-SI"/>
        </a:p>
      </dgm:t>
    </dgm:pt>
    <dgm:pt modelId="{07411377-CD47-4019-B099-7C66EF75BBAC}">
      <dgm:prSet phldrT="[Text]" phldr="0"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1">
            <a:lumMod val="75000"/>
          </a:schemeClr>
        </a:solidFill>
        <a:ln>
          <a:noFill/>
        </a:ln>
      </dgm:spPr>
      <dgm:t>
        <a:bodyPr vert="vert270" rtlCol="0" anchor="ctr"/>
        <a:lstStyle/>
        <a:p>
          <a:pPr marL="0" algn="l" defTabSz="457200" rtl="0" eaLnBrk="1" latinLnBrk="0" hangingPunct="1"/>
          <a:r>
            <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OSTALA</a:t>
          </a:r>
        </a:p>
        <a:p>
          <a:pPr marL="0" algn="l" defTabSz="457200" rtl="0" eaLnBrk="1" latinLnBrk="0" hangingPunct="1"/>
          <a:r>
            <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DOKAZILA</a:t>
          </a:r>
        </a:p>
      </dgm:t>
    </dgm:pt>
    <dgm:pt modelId="{B78C7C73-371B-4FB0-9C4A-0D662175A0B6}" type="parTrans" cxnId="{D3C9F4AF-9281-46F2-8B26-A739472080D0}">
      <dgm:prSet/>
      <dgm:spPr/>
      <dgm:t>
        <a:bodyPr/>
        <a:lstStyle/>
        <a:p>
          <a:endParaRPr lang="sl-SI"/>
        </a:p>
      </dgm:t>
    </dgm:pt>
    <dgm:pt modelId="{81B2181C-5333-4CF5-A875-BA413CAC5318}" type="sibTrans" cxnId="{D3C9F4AF-9281-46F2-8B26-A739472080D0}">
      <dgm:prSet/>
      <dgm:spPr/>
      <dgm:t>
        <a:bodyPr/>
        <a:lstStyle/>
        <a:p>
          <a:endParaRPr lang="sl-SI"/>
        </a:p>
      </dgm:t>
    </dgm:pt>
    <dgm:pt modelId="{BC17DE54-DD18-4B12-9952-4DDE74D8EFB2}" type="pres">
      <dgm:prSet presAssocID="{E159415F-6F04-4D48-A163-6B7542FC5106}" presName="cycle" presStyleCnt="0">
        <dgm:presLayoutVars>
          <dgm:dir/>
          <dgm:resizeHandles val="exact"/>
        </dgm:presLayoutVars>
      </dgm:prSet>
      <dgm:spPr/>
    </dgm:pt>
    <dgm:pt modelId="{22675286-04F5-4D86-AA2C-DE8B593D1BD2}" type="pres">
      <dgm:prSet presAssocID="{07411377-CD47-4019-B099-7C66EF75BBAC}" presName="arrow" presStyleLbl="node1" presStyleIdx="0" presStyleCnt="1" custAng="5400000">
        <dgm:presLayoutVars>
          <dgm:bulletEnabled val="1"/>
        </dgm:presLayoutVars>
      </dgm:prSet>
      <dgm:spPr>
        <a:xfrm rot="16200000">
          <a:off x="337" y="774567"/>
          <a:ext cx="3869531" cy="3869531"/>
        </a:xfrm>
        <a:prstGeom prst="upArrow">
          <a:avLst>
            <a:gd name="adj1" fmla="val 50000"/>
            <a:gd name="adj2" fmla="val 35000"/>
          </a:avLst>
        </a:prstGeom>
      </dgm:spPr>
    </dgm:pt>
  </dgm:ptLst>
  <dgm:cxnLst>
    <dgm:cxn modelId="{3B8DF364-CDC6-4C0C-8DAF-5A56D6598F59}" type="presOf" srcId="{E159415F-6F04-4D48-A163-6B7542FC5106}" destId="{BC17DE54-DD18-4B12-9952-4DDE74D8EFB2}" srcOrd="0" destOrd="0" presId="urn:microsoft.com/office/officeart/2005/8/layout/arrow1"/>
    <dgm:cxn modelId="{D3C9F4AF-9281-46F2-8B26-A739472080D0}" srcId="{E159415F-6F04-4D48-A163-6B7542FC5106}" destId="{07411377-CD47-4019-B099-7C66EF75BBAC}" srcOrd="0" destOrd="0" parTransId="{B78C7C73-371B-4FB0-9C4A-0D662175A0B6}" sibTransId="{81B2181C-5333-4CF5-A875-BA413CAC5318}"/>
    <dgm:cxn modelId="{A9C5CCB4-F391-4CDF-91F5-94E70F8D8255}" type="presOf" srcId="{07411377-CD47-4019-B099-7C66EF75BBAC}" destId="{22675286-04F5-4D86-AA2C-DE8B593D1BD2}" srcOrd="0" destOrd="0" presId="urn:microsoft.com/office/officeart/2005/8/layout/arrow1"/>
    <dgm:cxn modelId="{74EADB97-5053-4718-9F3B-D0A9409ECF25}" type="presParOf" srcId="{BC17DE54-DD18-4B12-9952-4DDE74D8EFB2}" destId="{22675286-04F5-4D86-AA2C-DE8B593D1BD2}" srcOrd="0"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9FECB5-0CEE-48FE-A12B-A5925AB9D325}" type="doc">
      <dgm:prSet loTypeId="urn:microsoft.com/office/officeart/2005/8/layout/arrow5" loCatId="process" qsTypeId="urn:microsoft.com/office/officeart/2005/8/quickstyle/simple1" qsCatId="simple" csTypeId="urn:microsoft.com/office/officeart/2005/8/colors/colorful3" csCatId="colorful" phldr="1"/>
      <dgm:spPr/>
      <dgm:t>
        <a:bodyPr/>
        <a:lstStyle/>
        <a:p>
          <a:endParaRPr lang="sl-SI"/>
        </a:p>
      </dgm:t>
    </dgm:pt>
    <dgm:pt modelId="{E9926A99-97D5-450D-A488-07E22C39B376}">
      <dgm:prSet phldrT="[Text]" phldr="0" custT="1"/>
      <dgm:spPr>
        <a:solidFill>
          <a:schemeClr val="accent3"/>
        </a:solidFill>
      </dgm:spPr>
      <dgm:t>
        <a:bodyPr/>
        <a:lstStyle/>
        <a:p>
          <a:r>
            <a:rPr lang="en-GB" sz="2400" b="1" kern="1200" dirty="0">
              <a:latin typeface="Segoe UI Semibold" panose="020B0702040204020203" pitchFamily="34" charset="0"/>
              <a:cs typeface="Segoe UI Semibold" panose="020B0702040204020203" pitchFamily="34" charset="0"/>
            </a:rPr>
            <a:t>ESRR</a:t>
          </a:r>
          <a:br>
            <a:rPr lang="en-GB" sz="2100" kern="1200" dirty="0">
              <a:latin typeface="Segoe UI Semilight" panose="020B0402040204020203" pitchFamily="34" charset="0"/>
              <a:cs typeface="Segoe UI Semilight" panose="020B0402040204020203" pitchFamily="34" charset="0"/>
            </a:rPr>
          </a:b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Spletna</a:t>
          </a:r>
          <a:r>
            <a:rPr lang="it-IT"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stran</a:t>
          </a:r>
          <a:r>
            <a:rPr lang="it-IT"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 s </a:t>
          </a: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primeri</a:t>
          </a:r>
          <a:r>
            <a:rPr lang="it-IT"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 logotipi in </a:t>
          </a: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predlogami</a:t>
          </a:r>
          <a:endParaRPr lang="sl-SI" sz="1200" kern="1200" dirty="0">
            <a:solidFill>
              <a:srgbClr val="47764D"/>
            </a:solidFill>
            <a:latin typeface="Segoe UI Semilight" panose="020B0402040204020203" pitchFamily="34" charset="0"/>
            <a:ea typeface="+mn-ea"/>
            <a:cs typeface="Segoe UI Semilight" panose="020B0402040204020203" pitchFamily="34" charset="0"/>
          </a:endParaRPr>
        </a:p>
        <a:p>
          <a:r>
            <a:rPr lang="sl-SI" sz="1200" kern="1200" dirty="0">
              <a:solidFill>
                <a:schemeClr val="bg2">
                  <a:lumMod val="25000"/>
                </a:schemeClr>
              </a:solidFill>
              <a:latin typeface="Segoe UI Semilight" panose="020B0402040204020203" pitchFamily="34" charset="0"/>
              <a:ea typeface="+mn-ea"/>
              <a:cs typeface="Segoe UI Semilight" panose="020B0402040204020203" pitchFamily="34" charset="0"/>
            </a:rPr>
            <a:t>ter </a:t>
          </a:r>
        </a:p>
        <a:p>
          <a:r>
            <a:rPr lang="sl-SI"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2">
                <a:extLst>
                  <a:ext uri="{A12FA001-AC4F-418D-AE19-62706E023703}">
                    <ahyp:hlinkClr xmlns:ahyp="http://schemas.microsoft.com/office/drawing/2018/hyperlinkcolor" val="tx"/>
                  </a:ext>
                </a:extLst>
              </a:hlinkClick>
            </a:rPr>
            <a:t>Navodila organa upravljanja na področju zagotavljanja prepoznavnosti, preglednosti in komuniciranja evropske kohezijske politike v obdobju 2021–2027</a:t>
          </a:r>
          <a:r>
            <a:rPr lang="sl-SI" sz="1200" kern="1200" dirty="0">
              <a:solidFill>
                <a:srgbClr val="47764D"/>
              </a:solidFill>
              <a:latin typeface="Segoe UI Semilight" panose="020B0402040204020203" pitchFamily="34" charset="0"/>
              <a:ea typeface="+mn-ea"/>
              <a:cs typeface="Segoe UI Semilight" panose="020B0402040204020203" pitchFamily="34" charset="0"/>
            </a:rPr>
            <a:t> </a:t>
          </a:r>
        </a:p>
      </dgm:t>
    </dgm:pt>
    <dgm:pt modelId="{46548B69-85D7-43FB-A3BB-BAAC00D0DEEF}" type="parTrans" cxnId="{EE7CAA44-6810-4A02-91B9-F312744A7D86}">
      <dgm:prSet/>
      <dgm:spPr/>
      <dgm:t>
        <a:bodyPr/>
        <a:lstStyle/>
        <a:p>
          <a:endParaRPr lang="sl-SI"/>
        </a:p>
      </dgm:t>
    </dgm:pt>
    <dgm:pt modelId="{FBF56DF6-CA3C-4E3B-B6D6-925B3E0C8813}" type="sibTrans" cxnId="{EE7CAA44-6810-4A02-91B9-F312744A7D86}">
      <dgm:prSet/>
      <dgm:spPr/>
      <dgm:t>
        <a:bodyPr/>
        <a:lstStyle/>
        <a:p>
          <a:endParaRPr lang="sl-SI"/>
        </a:p>
      </dgm:t>
    </dgm:pt>
    <dgm:pt modelId="{5AE08542-83DD-44BC-AFBE-F330E07F5263}" type="pres">
      <dgm:prSet presAssocID="{889FECB5-0CEE-48FE-A12B-A5925AB9D325}" presName="diagram" presStyleCnt="0">
        <dgm:presLayoutVars>
          <dgm:dir/>
          <dgm:resizeHandles val="exact"/>
        </dgm:presLayoutVars>
      </dgm:prSet>
      <dgm:spPr/>
    </dgm:pt>
    <dgm:pt modelId="{FE5DC81A-21DA-4589-8CEC-F3598B607B02}" type="pres">
      <dgm:prSet presAssocID="{E9926A99-97D5-450D-A488-07E22C39B376}" presName="arrow" presStyleLbl="node1" presStyleIdx="0" presStyleCnt="1">
        <dgm:presLayoutVars>
          <dgm:bulletEnabled val="1"/>
        </dgm:presLayoutVars>
      </dgm:prSet>
      <dgm:spPr/>
    </dgm:pt>
  </dgm:ptLst>
  <dgm:cxnLst>
    <dgm:cxn modelId="{EE7CAA44-6810-4A02-91B9-F312744A7D86}" srcId="{889FECB5-0CEE-48FE-A12B-A5925AB9D325}" destId="{E9926A99-97D5-450D-A488-07E22C39B376}" srcOrd="0" destOrd="0" parTransId="{46548B69-85D7-43FB-A3BB-BAAC00D0DEEF}" sibTransId="{FBF56DF6-CA3C-4E3B-B6D6-925B3E0C8813}"/>
    <dgm:cxn modelId="{CE934CBD-35A7-4B30-BDA8-F742DD3750C3}" type="presOf" srcId="{889FECB5-0CEE-48FE-A12B-A5925AB9D325}" destId="{5AE08542-83DD-44BC-AFBE-F330E07F5263}" srcOrd="0" destOrd="0" presId="urn:microsoft.com/office/officeart/2005/8/layout/arrow5"/>
    <dgm:cxn modelId="{96D959DE-FFDC-417A-83FB-FA2894A55990}" type="presOf" srcId="{E9926A99-97D5-450D-A488-07E22C39B376}" destId="{FE5DC81A-21DA-4589-8CEC-F3598B607B02}" srcOrd="0" destOrd="0" presId="urn:microsoft.com/office/officeart/2005/8/layout/arrow5"/>
    <dgm:cxn modelId="{A37872B0-5B51-4650-99DE-DB78D8911B82}" type="presParOf" srcId="{5AE08542-83DD-44BC-AFBE-F330E07F5263}" destId="{FE5DC81A-21DA-4589-8CEC-F3598B607B02}"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978085-6A02-44BE-A5C0-8F9AB69D420F}" type="doc">
      <dgm:prSet loTypeId="urn:microsoft.com/office/officeart/2008/layout/LinedList" loCatId="list" qsTypeId="urn:microsoft.com/office/officeart/2005/8/quickstyle/simple1" qsCatId="simple" csTypeId="urn:microsoft.com/office/officeart/2005/8/colors/accent3_4" csCatId="accent3" phldr="1"/>
      <dgm:spPr/>
      <dgm:t>
        <a:bodyPr/>
        <a:lstStyle/>
        <a:p>
          <a:endParaRPr lang="sl-SI"/>
        </a:p>
      </dgm:t>
    </dgm:pt>
    <dgm:pt modelId="{8029243C-790B-4AAD-80B3-017A5E23010E}">
      <dgm:prSet phldrT="[Text]" phldr="0" custT="1"/>
      <dgm:spPr/>
      <dgm:t>
        <a:bodyPr/>
        <a:lstStyle/>
        <a:p>
          <a:r>
            <a:rPr lang="en-GB" sz="2400" kern="1200" dirty="0">
              <a:latin typeface="Segoe UI Black" panose="020B0A02040204020203" pitchFamily="34" charset="0"/>
              <a:ea typeface="Segoe UI Black" panose="020B0A02040204020203" pitchFamily="34" charset="0"/>
              <a:cs typeface="+mn-cs"/>
            </a:rPr>
            <a:t>ESRR </a:t>
          </a:r>
          <a:r>
            <a:rPr lang="en-GB" sz="2400" kern="1200" dirty="0" err="1">
              <a:latin typeface="Segoe UI Black" panose="020B0A02040204020203" pitchFamily="34" charset="0"/>
              <a:ea typeface="Segoe UI Black" panose="020B0A02040204020203" pitchFamily="34" charset="0"/>
              <a:cs typeface="+mn-cs"/>
            </a:rPr>
            <a:t>sklad</a:t>
          </a:r>
          <a:endParaRPr lang="sl-SI" sz="2400" kern="1200" dirty="0">
            <a:latin typeface="Segoe UI Black" panose="020B0A02040204020203" pitchFamily="34" charset="0"/>
            <a:ea typeface="Segoe UI Black" panose="020B0A02040204020203" pitchFamily="34" charset="0"/>
            <a:cs typeface="+mn-cs"/>
          </a:endParaRPr>
        </a:p>
      </dgm:t>
    </dgm:pt>
    <dgm:pt modelId="{3959ADCB-DECC-402D-8C93-771D68E22677}" type="parTrans" cxnId="{A94760C4-F579-468B-B508-CBDD1DE7D2C1}">
      <dgm:prSet/>
      <dgm:spPr/>
      <dgm:t>
        <a:bodyPr/>
        <a:lstStyle/>
        <a:p>
          <a:endParaRPr lang="sl-SI"/>
        </a:p>
      </dgm:t>
    </dgm:pt>
    <dgm:pt modelId="{107A3DBD-2B5F-499B-9CA8-A570B92D7877}" type="sibTrans" cxnId="{A94760C4-F579-468B-B508-CBDD1DE7D2C1}">
      <dgm:prSet/>
      <dgm:spPr/>
      <dgm:t>
        <a:bodyPr/>
        <a:lstStyle/>
        <a:p>
          <a:endParaRPr lang="sl-SI"/>
        </a:p>
      </dgm:t>
    </dgm:pt>
    <dgm:pt modelId="{F6674E28-14EB-407E-9DD2-56CCBD3E829F}">
      <dgm:prSet phldrT="[Text]" custT="1"/>
      <dgm:spPr/>
      <dgm:t>
        <a:bodyPr/>
        <a:lstStyle/>
        <a:p>
          <a:r>
            <a:rPr lang="sl-SI" sz="1800" b="0" i="0" kern="1200" dirty="0">
              <a:solidFill>
                <a:schemeClr val="tx1">
                  <a:lumMod val="85000"/>
                  <a:lumOff val="15000"/>
                </a:schemeClr>
              </a:solidFill>
              <a:effectLst/>
              <a:latin typeface="Segoe UI Semilight" panose="020B0402040204020203" pitchFamily="34" charset="0"/>
              <a:ea typeface="+mn-ea"/>
              <a:cs typeface="Segoe UI Semilight" panose="020B0402040204020203" pitchFamily="34" charset="0"/>
            </a:rPr>
            <a:t>Vsi zavezanci za označevanje morajo – ne glede na višino prejetih sredstev – prejem sredstev označiti z obveznimi elementi označevanja, in sicer: </a:t>
          </a:r>
        </a:p>
      </dgm:t>
    </dgm:pt>
    <dgm:pt modelId="{47388D87-A742-4A94-BA01-43FDBBE59678}" type="parTrans" cxnId="{7882CF0C-3292-4165-85F5-3E5276596775}">
      <dgm:prSet/>
      <dgm:spPr/>
      <dgm:t>
        <a:bodyPr/>
        <a:lstStyle/>
        <a:p>
          <a:endParaRPr lang="sl-SI"/>
        </a:p>
      </dgm:t>
    </dgm:pt>
    <dgm:pt modelId="{BC1C0176-8248-4CA8-8ACD-EBDF1235C9E0}" type="sibTrans" cxnId="{7882CF0C-3292-4165-85F5-3E5276596775}">
      <dgm:prSet/>
      <dgm:spPr/>
      <dgm:t>
        <a:bodyPr/>
        <a:lstStyle/>
        <a:p>
          <a:endParaRPr lang="sl-SI"/>
        </a:p>
      </dgm:t>
    </dgm:pt>
    <mc:AlternateContent xmlns:mc="http://schemas.openxmlformats.org/markup-compatibility/2006" xmlns:a14="http://schemas.microsoft.com/office/drawing/2010/main">
      <mc:Choice Requires="a14">
        <dgm:pt modelId="{4CDBC06A-23E0-44A2-A2CB-24BE205AF3B5}">
          <dgm:prSet custT="1"/>
          <dgm:spPr/>
          <dgm:t>
            <a:bodyPr/>
            <a:lstStyle/>
            <a:p>
              <a:pPr>
                <a:buFont typeface="Arial" panose="020B0604020202020204" pitchFamily="34" charset="0"/>
                <a:buNone/>
              </a:pPr>
              <a14:m>
                <m:oMath xmlns:m="http://schemas.openxmlformats.org/officeDocument/2006/math">
                  <m:r>
                    <a:rPr lang="sl-SI" sz="1200" i="1"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dirty="0">
                  <a:effectLst/>
                  <a:latin typeface="Segoe UI Semilight" panose="020B0402040204020203" pitchFamily="34" charset="0"/>
                  <a:ea typeface="Aptos" panose="020B0004020202020204" pitchFamily="34" charset="0"/>
                  <a:cs typeface="Segoe UI Semilight" panose="020B0402040204020203" pitchFamily="34" charset="0"/>
                </a:rPr>
                <a:t>na svoji </a:t>
              </a:r>
              <a:r>
                <a:rPr lang="sl-SI" sz="1200" b="1" dirty="0">
                  <a:solidFill>
                    <a:schemeClr val="accent2">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spletni strani</a:t>
              </a:r>
              <a:r>
                <a:rPr lang="sl-SI" sz="1200" dirty="0">
                  <a:solidFill>
                    <a:schemeClr val="accent2">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a:t>
              </a:r>
            </a:p>
          </dgm:t>
        </dgm:pt>
      </mc:Choice>
      <mc:Fallback xmlns="">
        <dgm:pt modelId="{4CDBC06A-23E0-44A2-A2CB-24BE205AF3B5}">
          <dgm:prSet custT="1"/>
          <dgm:spPr/>
          <dgm:t>
            <a:bodyPr/>
            <a:lstStyle/>
            <a:p>
              <a:pPr>
                <a:buFont typeface="Arial" panose="020B0604020202020204" pitchFamily="34" charset="0"/>
                <a:buNone/>
              </a:pPr>
              <a:r>
                <a:rPr lang="sl-SI" sz="1200" i="0">
                  <a:effectLst/>
                  <a:latin typeface="Cambria Math" panose="02040503050406030204" pitchFamily="18" charset="0"/>
                  <a:ea typeface="Aptos" panose="020B0004020202020204" pitchFamily="34" charset="0"/>
                  <a:cs typeface="Segoe UI Semilight" panose="020B0402040204020203" pitchFamily="34" charset="0"/>
                </a:rPr>
                <a:t>◼</a:t>
              </a:r>
              <a:r>
                <a:rPr lang="sl-SI" sz="1200" b="0" i="0">
                  <a:effectLst/>
                  <a:latin typeface="Cambria Math" panose="02040503050406030204" pitchFamily="18" charset="0"/>
                  <a:ea typeface="Aptos" panose="020B0004020202020204" pitchFamily="34" charset="0"/>
                  <a:cs typeface="Segoe UI Semilight" panose="020B0402040204020203" pitchFamily="34" charset="0"/>
                </a:rPr>
                <a:t> </a:t>
              </a:r>
              <a:r>
                <a:rPr lang="sl-SI" sz="1200" dirty="0">
                  <a:effectLst/>
                  <a:latin typeface="Segoe UI Semilight" panose="020B0402040204020203" pitchFamily="34" charset="0"/>
                  <a:ea typeface="Aptos" panose="020B0004020202020204" pitchFamily="34" charset="0"/>
                  <a:cs typeface="Segoe UI Semilight" panose="020B0402040204020203" pitchFamily="34" charset="0"/>
                </a:rPr>
                <a:t>na svoji </a:t>
              </a:r>
              <a:r>
                <a:rPr lang="sl-SI" sz="1200" b="1" dirty="0">
                  <a:solidFill>
                    <a:schemeClr val="accent2">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spletni strani</a:t>
              </a:r>
              <a:r>
                <a:rPr lang="sl-SI" sz="1200" dirty="0">
                  <a:solidFill>
                    <a:schemeClr val="accent2">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a:t>
              </a:r>
            </a:p>
          </dgm:t>
        </dgm:pt>
      </mc:Fallback>
    </mc:AlternateContent>
    <dgm:pt modelId="{81248B09-BD9B-4E44-A368-2F9093C77071}" type="parTrans" cxnId="{4DAC1B01-068C-4E81-8CC6-78AA02777446}">
      <dgm:prSet/>
      <dgm:spPr/>
      <dgm:t>
        <a:bodyPr/>
        <a:lstStyle/>
        <a:p>
          <a:endParaRPr lang="sl-SI"/>
        </a:p>
      </dgm:t>
    </dgm:pt>
    <dgm:pt modelId="{96F823BD-7B3E-41C5-8547-EF10A9F760E3}" type="sibTrans" cxnId="{4DAC1B01-068C-4E81-8CC6-78AA02777446}">
      <dgm:prSet/>
      <dgm:spPr/>
      <dgm:t>
        <a:bodyPr/>
        <a:lstStyle/>
        <a:p>
          <a:endParaRPr lang="sl-SI"/>
        </a:p>
      </dgm:t>
    </dgm:pt>
    <mc:AlternateContent xmlns:mc="http://schemas.openxmlformats.org/markup-compatibility/2006" xmlns:a14="http://schemas.microsoft.com/office/drawing/2010/main">
      <mc:Choice Requires="a14">
        <dgm:pt modelId="{A1D47D1E-5274-4F3A-811C-9829334394AC}">
          <dgm:prSet custT="1"/>
          <dgm:spPr/>
          <dgm:t>
            <a:bodyPr/>
            <a:lstStyle/>
            <a:p>
              <a:pPr>
                <a:buFont typeface="Arial" panose="020B0604020202020204" pitchFamily="34" charset="0"/>
                <a:buNone/>
              </a:pPr>
              <a14:m>
                <m:oMath xmlns:m="http://schemas.openxmlformats.org/officeDocument/2006/math">
                  <m:r>
                    <a:rPr lang="sl-SI" sz="1200" i="1"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b="1" dirty="0">
                  <a:solidFill>
                    <a:schemeClr val="accent3">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družbenih medijih</a:t>
              </a:r>
              <a:endParaRPr lang="sl-SI" sz="1200" dirty="0">
                <a:solidFill>
                  <a:schemeClr val="accent3">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endParaRPr>
            </a:p>
          </dgm:t>
        </dgm:pt>
      </mc:Choice>
      <mc:Fallback xmlns="">
        <dgm:pt modelId="{A1D47D1E-5274-4F3A-811C-9829334394AC}">
          <dgm:prSet custT="1"/>
          <dgm:spPr/>
          <dgm:t>
            <a:bodyPr/>
            <a:lstStyle/>
            <a:p>
              <a:pPr>
                <a:buFont typeface="Arial" panose="020B0604020202020204" pitchFamily="34" charset="0"/>
                <a:buNone/>
              </a:pPr>
              <a:r>
                <a:rPr lang="sl-SI" sz="1200" i="0">
                  <a:effectLst/>
                  <a:latin typeface="Cambria Math" panose="02040503050406030204" pitchFamily="18" charset="0"/>
                  <a:ea typeface="Aptos" panose="020B0004020202020204" pitchFamily="34" charset="0"/>
                  <a:cs typeface="Segoe UI Semilight" panose="020B0402040204020203" pitchFamily="34" charset="0"/>
                </a:rPr>
                <a:t>◼</a:t>
              </a:r>
              <a:r>
                <a:rPr lang="sl-SI" sz="1200" b="0" i="0">
                  <a:effectLst/>
                  <a:latin typeface="Cambria Math" panose="02040503050406030204" pitchFamily="18" charset="0"/>
                  <a:ea typeface="Aptos" panose="020B0004020202020204" pitchFamily="34" charset="0"/>
                  <a:cs typeface="Segoe UI Semilight" panose="020B0402040204020203" pitchFamily="34" charset="0"/>
                </a:rPr>
                <a:t> </a:t>
              </a:r>
              <a:r>
                <a:rPr lang="sl-SI" sz="1200" b="1" dirty="0">
                  <a:solidFill>
                    <a:schemeClr val="accent3">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družbenih medijih</a:t>
              </a:r>
              <a:endParaRPr lang="sl-SI" sz="1200" dirty="0">
                <a:solidFill>
                  <a:schemeClr val="accent3">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endParaRPr>
            </a:p>
          </dgm:t>
        </dgm:pt>
      </mc:Fallback>
    </mc:AlternateContent>
    <dgm:pt modelId="{9CDBBC01-577C-473E-922F-F41FE7212A47}" type="parTrans" cxnId="{07FCA4AD-13A4-477F-B38F-AA846FB2C9FD}">
      <dgm:prSet/>
      <dgm:spPr/>
      <dgm:t>
        <a:bodyPr/>
        <a:lstStyle/>
        <a:p>
          <a:endParaRPr lang="sl-SI"/>
        </a:p>
      </dgm:t>
    </dgm:pt>
    <dgm:pt modelId="{55433D25-6A23-4AD6-8724-8F88D34F9BF9}" type="sibTrans" cxnId="{07FCA4AD-13A4-477F-B38F-AA846FB2C9FD}">
      <dgm:prSet/>
      <dgm:spPr/>
      <dgm:t>
        <a:bodyPr/>
        <a:lstStyle/>
        <a:p>
          <a:endParaRPr lang="sl-SI"/>
        </a:p>
      </dgm:t>
    </dgm:pt>
    <mc:AlternateContent xmlns:mc="http://schemas.openxmlformats.org/markup-compatibility/2006" xmlns:a14="http://schemas.microsoft.com/office/drawing/2010/main">
      <mc:Choice Requires="a14">
        <dgm:pt modelId="{61416F88-0597-4162-9D16-895FB81E97CB}">
          <dgm:prSet custT="1"/>
          <dgm:spPr/>
          <dgm:t>
            <a:bodyPr/>
            <a:lstStyle/>
            <a:p>
              <a:pPr>
                <a:buFont typeface="Arial" panose="020B0604020202020204" pitchFamily="34" charset="0"/>
                <a:buNone/>
              </a:pPr>
              <a14:m>
                <m:oMath xmlns:m="http://schemas.openxmlformats.org/officeDocument/2006/math">
                  <m:r>
                    <a:rPr lang="sl-SI" sz="1200" i="1"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b="1" dirty="0">
                  <a:solidFill>
                    <a:schemeClr val="bg2">
                      <a:lumMod val="50000"/>
                    </a:schemeClr>
                  </a:solidFill>
                  <a:effectLst/>
                  <a:latin typeface="Segoe UI Semilight" panose="020B0402040204020203" pitchFamily="34" charset="0"/>
                  <a:ea typeface="Aptos" panose="020B0004020202020204" pitchFamily="34" charset="0"/>
                  <a:cs typeface="Segoe UI Semilight" panose="020B0402040204020203" pitchFamily="34" charset="0"/>
                </a:rPr>
                <a:t>v dokumentih in komunikacijskem gradivu</a:t>
              </a:r>
            </a:p>
          </dgm:t>
        </dgm:pt>
      </mc:Choice>
      <mc:Fallback xmlns="">
        <dgm:pt modelId="{61416F88-0597-4162-9D16-895FB81E97CB}">
          <dgm:prSet custT="1"/>
          <dgm:spPr/>
          <dgm:t>
            <a:bodyPr/>
            <a:lstStyle/>
            <a:p>
              <a:pPr>
                <a:buFont typeface="Arial" panose="020B0604020202020204" pitchFamily="34" charset="0"/>
                <a:buNone/>
              </a:pPr>
              <a:r>
                <a:rPr lang="sl-SI" sz="1200" i="0">
                  <a:effectLst/>
                  <a:latin typeface="Cambria Math" panose="02040503050406030204" pitchFamily="18" charset="0"/>
                  <a:ea typeface="Aptos" panose="020B0004020202020204" pitchFamily="34" charset="0"/>
                  <a:cs typeface="Segoe UI Semilight" panose="020B0402040204020203" pitchFamily="34" charset="0"/>
                </a:rPr>
                <a:t>◼</a:t>
              </a:r>
              <a:r>
                <a:rPr lang="sl-SI" sz="1200" b="0" i="0">
                  <a:effectLst/>
                  <a:latin typeface="Cambria Math" panose="02040503050406030204" pitchFamily="18" charset="0"/>
                  <a:ea typeface="Aptos" panose="020B0004020202020204" pitchFamily="34" charset="0"/>
                  <a:cs typeface="Segoe UI Semilight" panose="020B0402040204020203" pitchFamily="34" charset="0"/>
                </a:rPr>
                <a:t> </a:t>
              </a:r>
              <a:r>
                <a:rPr lang="sl-SI" sz="1200" b="1" dirty="0">
                  <a:solidFill>
                    <a:schemeClr val="bg2">
                      <a:lumMod val="50000"/>
                    </a:schemeClr>
                  </a:solidFill>
                  <a:effectLst/>
                  <a:latin typeface="Segoe UI Semilight" panose="020B0402040204020203" pitchFamily="34" charset="0"/>
                  <a:ea typeface="Aptos" panose="020B0004020202020204" pitchFamily="34" charset="0"/>
                  <a:cs typeface="Segoe UI Semilight" panose="020B0402040204020203" pitchFamily="34" charset="0"/>
                </a:rPr>
                <a:t>v dokumentih in komunikacijskem gradivu</a:t>
              </a:r>
            </a:p>
          </dgm:t>
        </dgm:pt>
      </mc:Fallback>
    </mc:AlternateContent>
    <dgm:pt modelId="{AFFC475E-5B28-4410-9FE6-0DE0B40D9402}" type="parTrans" cxnId="{B463454D-5162-489D-8B34-0FCA704F908B}">
      <dgm:prSet/>
      <dgm:spPr/>
      <dgm:t>
        <a:bodyPr/>
        <a:lstStyle/>
        <a:p>
          <a:endParaRPr lang="sl-SI"/>
        </a:p>
      </dgm:t>
    </dgm:pt>
    <dgm:pt modelId="{74B694EF-45B6-4C9B-9575-FC32D5E908E5}" type="sibTrans" cxnId="{B463454D-5162-489D-8B34-0FCA704F908B}">
      <dgm:prSet/>
      <dgm:spPr/>
      <dgm:t>
        <a:bodyPr/>
        <a:lstStyle/>
        <a:p>
          <a:endParaRPr lang="sl-SI"/>
        </a:p>
      </dgm:t>
    </dgm:pt>
    <mc:AlternateContent xmlns:mc="http://schemas.openxmlformats.org/markup-compatibility/2006" xmlns:a14="http://schemas.microsoft.com/office/drawing/2010/main">
      <mc:Choice Requires="a14">
        <dgm:pt modelId="{F3FD5C39-960D-4DA0-B4D4-1A440A9997E9}">
          <dgm:prSet custT="1"/>
          <dgm:spPr/>
          <dgm:t>
            <a:bodyPr/>
            <a:lstStyle/>
            <a:p>
              <a:pPr>
                <a:buFont typeface="Arial" panose="020B0604020202020204" pitchFamily="34" charset="0"/>
                <a:buNone/>
              </a:pPr>
              <a14:m>
                <m:oMath xmlns:m="http://schemas.openxmlformats.org/officeDocument/2006/math">
                  <m:r>
                    <a:rPr lang="sl-SI" sz="1200" i="1"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b="1" dirty="0">
                  <a:solidFill>
                    <a:schemeClr val="accent1">
                      <a:lumMod val="75000"/>
                    </a:schemeClr>
                  </a:solidFill>
                  <a:latin typeface="Segoe UI Semilight" panose="020B0402040204020203" pitchFamily="34" charset="0"/>
                  <a:ea typeface="Aptos" panose="020B0004020202020204" pitchFamily="34" charset="0"/>
                  <a:cs typeface="Segoe UI Semilight" panose="020B0402040204020203" pitchFamily="34" charset="0"/>
                </a:rPr>
                <a:t>p</a:t>
              </a:r>
              <a:r>
                <a:rPr lang="sl-SI" sz="1200" b="1"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ostavitev plaka</a:t>
              </a:r>
              <a:r>
                <a:rPr lang="sl-SI" sz="1200" b="1" dirty="0">
                  <a:solidFill>
                    <a:schemeClr val="accent1">
                      <a:lumMod val="75000"/>
                    </a:schemeClr>
                  </a:solidFill>
                  <a:latin typeface="Segoe UI Semilight" panose="020B0402040204020203" pitchFamily="34" charset="0"/>
                  <a:ea typeface="Aptos" panose="020B0004020202020204" pitchFamily="34" charset="0"/>
                  <a:cs typeface="Segoe UI Semilight" panose="020B0402040204020203" pitchFamily="34" charset="0"/>
                </a:rPr>
                <a:t>ta</a:t>
              </a:r>
              <a:r>
                <a:rPr lang="sl-SI" sz="1200" b="1"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v velikost najmanj A3 ali enakovreden elektronski prikazovalnik</a:t>
              </a:r>
              <a:r>
                <a:rPr lang="sl-SI" sz="1200"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a:t>
              </a:r>
              <a:r>
                <a:rPr lang="sl-SI" sz="1200" dirty="0">
                  <a:effectLst/>
                  <a:latin typeface="Segoe UI Semilight" panose="020B0402040204020203" pitchFamily="34" charset="0"/>
                  <a:ea typeface="Aptos" panose="020B0004020202020204" pitchFamily="34" charset="0"/>
                  <a:cs typeface="Segoe UI Semilight" panose="020B0402040204020203" pitchFamily="34" charset="0"/>
                </a:rPr>
                <a:t>z informacijami o operaciji, postavljen na dobro vidnem javnem mestu </a:t>
              </a:r>
            </a:p>
          </dgm:t>
        </dgm:pt>
      </mc:Choice>
      <mc:Fallback xmlns="">
        <dgm:pt modelId="{F3FD5C39-960D-4DA0-B4D4-1A440A9997E9}">
          <dgm:prSet custT="1"/>
          <dgm:spPr/>
          <dgm:t>
            <a:bodyPr/>
            <a:lstStyle/>
            <a:p>
              <a:pPr>
                <a:buFont typeface="Arial" panose="020B0604020202020204" pitchFamily="34" charset="0"/>
                <a:buNone/>
              </a:pPr>
              <a:r>
                <a:rPr lang="sl-SI" sz="1200" i="0">
                  <a:effectLst/>
                  <a:latin typeface="Cambria Math" panose="02040503050406030204" pitchFamily="18" charset="0"/>
                  <a:ea typeface="Aptos" panose="020B0004020202020204" pitchFamily="34" charset="0"/>
                  <a:cs typeface="Segoe UI Semilight" panose="020B0402040204020203" pitchFamily="34" charset="0"/>
                </a:rPr>
                <a:t>◼</a:t>
              </a:r>
              <a:r>
                <a:rPr lang="sl-SI" sz="1200" b="0" i="0">
                  <a:effectLst/>
                  <a:latin typeface="Cambria Math" panose="02040503050406030204" pitchFamily="18" charset="0"/>
                  <a:ea typeface="Aptos" panose="020B0004020202020204" pitchFamily="34" charset="0"/>
                  <a:cs typeface="Segoe UI Semilight" panose="020B0402040204020203" pitchFamily="34" charset="0"/>
                </a:rPr>
                <a:t> </a:t>
              </a:r>
              <a:r>
                <a:rPr lang="sl-SI" sz="1200" b="1" dirty="0">
                  <a:solidFill>
                    <a:schemeClr val="accent1">
                      <a:lumMod val="75000"/>
                    </a:schemeClr>
                  </a:solidFill>
                  <a:latin typeface="Segoe UI Semilight" panose="020B0402040204020203" pitchFamily="34" charset="0"/>
                  <a:ea typeface="Aptos" panose="020B0004020202020204" pitchFamily="34" charset="0"/>
                  <a:cs typeface="Segoe UI Semilight" panose="020B0402040204020203" pitchFamily="34" charset="0"/>
                </a:rPr>
                <a:t>p</a:t>
              </a:r>
              <a:r>
                <a:rPr lang="sl-SI" sz="1200" b="1"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ostavitev plaka</a:t>
              </a:r>
              <a:r>
                <a:rPr lang="sl-SI" sz="1200" b="1" dirty="0">
                  <a:solidFill>
                    <a:schemeClr val="accent1">
                      <a:lumMod val="75000"/>
                    </a:schemeClr>
                  </a:solidFill>
                  <a:latin typeface="Segoe UI Semilight" panose="020B0402040204020203" pitchFamily="34" charset="0"/>
                  <a:ea typeface="Aptos" panose="020B0004020202020204" pitchFamily="34" charset="0"/>
                  <a:cs typeface="Segoe UI Semilight" panose="020B0402040204020203" pitchFamily="34" charset="0"/>
                </a:rPr>
                <a:t>ta</a:t>
              </a:r>
              <a:r>
                <a:rPr lang="sl-SI" sz="1200" b="1"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v velikost najmanj A3 ali enakovreden elektronski prikazovalnik</a:t>
              </a:r>
              <a:r>
                <a:rPr lang="sl-SI" sz="1200"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a:t>
              </a:r>
              <a:r>
                <a:rPr lang="sl-SI" sz="1200" dirty="0">
                  <a:effectLst/>
                  <a:latin typeface="Segoe UI Semilight" panose="020B0402040204020203" pitchFamily="34" charset="0"/>
                  <a:ea typeface="Aptos" panose="020B0004020202020204" pitchFamily="34" charset="0"/>
                  <a:cs typeface="Segoe UI Semilight" panose="020B0402040204020203" pitchFamily="34" charset="0"/>
                </a:rPr>
                <a:t>z informacijami o operaciji, postavljen na dobro vidnem javnem mestu </a:t>
              </a:r>
            </a:p>
          </dgm:t>
        </dgm:pt>
      </mc:Fallback>
    </mc:AlternateContent>
    <dgm:pt modelId="{75076C8E-1692-49D2-BBD7-8066BAA9E036}" type="parTrans" cxnId="{F3FB6122-D62C-4900-A602-DE6871EBFB60}">
      <dgm:prSet/>
      <dgm:spPr/>
      <dgm:t>
        <a:bodyPr/>
        <a:lstStyle/>
        <a:p>
          <a:endParaRPr lang="sl-SI"/>
        </a:p>
      </dgm:t>
    </dgm:pt>
    <dgm:pt modelId="{D252E805-5411-4C44-A111-DF616C9A9E13}" type="sibTrans" cxnId="{F3FB6122-D62C-4900-A602-DE6871EBFB60}">
      <dgm:prSet/>
      <dgm:spPr/>
      <dgm:t>
        <a:bodyPr/>
        <a:lstStyle/>
        <a:p>
          <a:endParaRPr lang="sl-SI"/>
        </a:p>
      </dgm:t>
    </dgm:pt>
    <dgm:pt modelId="{0450944D-7103-41C1-B334-A5A4292E1E8E}">
      <dgm:prSet custT="1"/>
      <dgm:spPr/>
      <dgm:t>
        <a:bodyPr/>
        <a:lstStyle/>
        <a:p>
          <a:pPr>
            <a:buFont typeface="Arial" panose="020B0604020202020204" pitchFamily="34" charset="0"/>
            <a:buNone/>
          </a:pPr>
          <a:r>
            <a:rPr lang="sl-SI" sz="1050" i="1" dirty="0">
              <a:effectLst/>
              <a:latin typeface="Segoe UI Semilight" panose="020B0402040204020203" pitchFamily="34" charset="0"/>
              <a:ea typeface="Aptos" panose="020B0004020202020204" pitchFamily="34" charset="0"/>
              <a:cs typeface="Segoe UI Semilight" panose="020B0402040204020203" pitchFamily="34" charset="0"/>
            </a:rPr>
            <a:t>za namestitev je potrebno poskrbeti z dnem izdaje odločitev o podpori ali podpisa pogodbe o sofinanciranju do zaključka operacije (do zadnjega izplačila)</a:t>
          </a:r>
        </a:p>
      </dgm:t>
    </dgm:pt>
    <dgm:pt modelId="{6B005342-A284-4981-B90F-B62750E75E2F}" type="parTrans" cxnId="{725F704B-A851-42BC-810E-73CE25E656C8}">
      <dgm:prSet/>
      <dgm:spPr/>
      <dgm:t>
        <a:bodyPr/>
        <a:lstStyle/>
        <a:p>
          <a:endParaRPr lang="sl-SI"/>
        </a:p>
      </dgm:t>
    </dgm:pt>
    <dgm:pt modelId="{6C1CC9D3-D124-4361-9F38-0D7541D37397}" type="sibTrans" cxnId="{725F704B-A851-42BC-810E-73CE25E656C8}">
      <dgm:prSet/>
      <dgm:spPr/>
      <dgm:t>
        <a:bodyPr/>
        <a:lstStyle/>
        <a:p>
          <a:endParaRPr lang="sl-SI"/>
        </a:p>
      </dgm:t>
    </dgm:pt>
    <dgm:pt modelId="{B6CE9DF0-9EBF-4271-B0C8-A5AB675F2E5C}" type="pres">
      <dgm:prSet presAssocID="{43978085-6A02-44BE-A5C0-8F9AB69D420F}" presName="vert0" presStyleCnt="0">
        <dgm:presLayoutVars>
          <dgm:dir/>
          <dgm:animOne val="branch"/>
          <dgm:animLvl val="lvl"/>
        </dgm:presLayoutVars>
      </dgm:prSet>
      <dgm:spPr/>
    </dgm:pt>
    <dgm:pt modelId="{EA39C300-D1BB-4AE7-AE38-FEE6424DE1D4}" type="pres">
      <dgm:prSet presAssocID="{8029243C-790B-4AAD-80B3-017A5E23010E}" presName="thickLine" presStyleLbl="alignNode1" presStyleIdx="0" presStyleCnt="1"/>
      <dgm:spPr/>
    </dgm:pt>
    <dgm:pt modelId="{E4FE8472-2A5B-415C-95B6-7F340BF4AC97}" type="pres">
      <dgm:prSet presAssocID="{8029243C-790B-4AAD-80B3-017A5E23010E}" presName="horz1" presStyleCnt="0"/>
      <dgm:spPr/>
    </dgm:pt>
    <dgm:pt modelId="{E11CF1BC-0A83-47F1-9E2D-DD9C45F231E9}" type="pres">
      <dgm:prSet presAssocID="{8029243C-790B-4AAD-80B3-017A5E23010E}" presName="tx1" presStyleLbl="revTx" presStyleIdx="0" presStyleCnt="7"/>
      <dgm:spPr/>
    </dgm:pt>
    <dgm:pt modelId="{353187D8-72BA-4A87-BC1A-CE39F0D46851}" type="pres">
      <dgm:prSet presAssocID="{8029243C-790B-4AAD-80B3-017A5E23010E}" presName="vert1" presStyleCnt="0"/>
      <dgm:spPr/>
    </dgm:pt>
    <dgm:pt modelId="{D748420C-00B8-4136-9620-94200B9A3A39}" type="pres">
      <dgm:prSet presAssocID="{F6674E28-14EB-407E-9DD2-56CCBD3E829F}" presName="vertSpace2a" presStyleCnt="0"/>
      <dgm:spPr/>
    </dgm:pt>
    <dgm:pt modelId="{085D51E6-794E-48A3-9D64-29A6EFC3D177}" type="pres">
      <dgm:prSet presAssocID="{F6674E28-14EB-407E-9DD2-56CCBD3E829F}" presName="horz2" presStyleCnt="0"/>
      <dgm:spPr/>
    </dgm:pt>
    <dgm:pt modelId="{0AAE010B-163F-4964-99C0-699D927F3B38}" type="pres">
      <dgm:prSet presAssocID="{F6674E28-14EB-407E-9DD2-56CCBD3E829F}" presName="horzSpace2" presStyleCnt="0"/>
      <dgm:spPr/>
    </dgm:pt>
    <dgm:pt modelId="{3C865492-AF37-4988-91D7-16DFB5F54275}" type="pres">
      <dgm:prSet presAssocID="{F6674E28-14EB-407E-9DD2-56CCBD3E829F}" presName="tx2" presStyleLbl="revTx" presStyleIdx="1" presStyleCnt="7"/>
      <dgm:spPr/>
    </dgm:pt>
    <dgm:pt modelId="{AE8C440C-EC4C-42CB-B369-A649140FB155}" type="pres">
      <dgm:prSet presAssocID="{F6674E28-14EB-407E-9DD2-56CCBD3E829F}" presName="vert2" presStyleCnt="0"/>
      <dgm:spPr/>
    </dgm:pt>
    <dgm:pt modelId="{E00E94C0-EF4F-4760-8768-56C5AF1EFB50}" type="pres">
      <dgm:prSet presAssocID="{4CDBC06A-23E0-44A2-A2CB-24BE205AF3B5}" presName="horz3" presStyleCnt="0"/>
      <dgm:spPr/>
    </dgm:pt>
    <dgm:pt modelId="{76EBED8B-984D-47FF-B42F-39AEEA3CD14E}" type="pres">
      <dgm:prSet presAssocID="{4CDBC06A-23E0-44A2-A2CB-24BE205AF3B5}" presName="horzSpace3" presStyleCnt="0"/>
      <dgm:spPr/>
    </dgm:pt>
    <dgm:pt modelId="{EDD1CEFB-E65B-4E7D-A05E-BCAE0EDCC783}" type="pres">
      <dgm:prSet presAssocID="{4CDBC06A-23E0-44A2-A2CB-24BE205AF3B5}" presName="tx3" presStyleLbl="revTx" presStyleIdx="2" presStyleCnt="7"/>
      <dgm:spPr/>
    </dgm:pt>
    <dgm:pt modelId="{C326244A-50C5-42E2-807B-537897E7096B}" type="pres">
      <dgm:prSet presAssocID="{4CDBC06A-23E0-44A2-A2CB-24BE205AF3B5}" presName="vert3" presStyleCnt="0"/>
      <dgm:spPr/>
    </dgm:pt>
    <dgm:pt modelId="{57A74C90-5EBA-477C-A497-54DF55612F43}" type="pres">
      <dgm:prSet presAssocID="{96F823BD-7B3E-41C5-8547-EF10A9F760E3}" presName="thinLine3" presStyleLbl="callout" presStyleIdx="0" presStyleCnt="5"/>
      <dgm:spPr/>
    </dgm:pt>
    <dgm:pt modelId="{3BF8A551-9B36-469E-BC1F-295851603AE8}" type="pres">
      <dgm:prSet presAssocID="{A1D47D1E-5274-4F3A-811C-9829334394AC}" presName="horz3" presStyleCnt="0"/>
      <dgm:spPr/>
    </dgm:pt>
    <dgm:pt modelId="{4834C3C7-5522-4C6C-AE55-D8C68604832F}" type="pres">
      <dgm:prSet presAssocID="{A1D47D1E-5274-4F3A-811C-9829334394AC}" presName="horzSpace3" presStyleCnt="0"/>
      <dgm:spPr/>
    </dgm:pt>
    <dgm:pt modelId="{4D34FBFC-3916-4C21-AB06-9C0948DE9A51}" type="pres">
      <dgm:prSet presAssocID="{A1D47D1E-5274-4F3A-811C-9829334394AC}" presName="tx3" presStyleLbl="revTx" presStyleIdx="3" presStyleCnt="7"/>
      <dgm:spPr/>
    </dgm:pt>
    <dgm:pt modelId="{5C7468D3-70DB-43EF-948A-118C43163FFA}" type="pres">
      <dgm:prSet presAssocID="{A1D47D1E-5274-4F3A-811C-9829334394AC}" presName="vert3" presStyleCnt="0"/>
      <dgm:spPr/>
    </dgm:pt>
    <dgm:pt modelId="{9510B0AF-B591-4FE5-AAA1-01F48C58BF25}" type="pres">
      <dgm:prSet presAssocID="{55433D25-6A23-4AD6-8724-8F88D34F9BF9}" presName="thinLine3" presStyleLbl="callout" presStyleIdx="1" presStyleCnt="5"/>
      <dgm:spPr/>
    </dgm:pt>
    <dgm:pt modelId="{A500AF93-30B9-484B-93A1-11FA1BA4C522}" type="pres">
      <dgm:prSet presAssocID="{61416F88-0597-4162-9D16-895FB81E97CB}" presName="horz3" presStyleCnt="0"/>
      <dgm:spPr/>
    </dgm:pt>
    <dgm:pt modelId="{1DCE87BF-5D52-46FC-A471-3D52B67D3C61}" type="pres">
      <dgm:prSet presAssocID="{61416F88-0597-4162-9D16-895FB81E97CB}" presName="horzSpace3" presStyleCnt="0"/>
      <dgm:spPr/>
    </dgm:pt>
    <dgm:pt modelId="{C262B750-0145-4E43-BDAF-9AC641D4B6E2}" type="pres">
      <dgm:prSet presAssocID="{61416F88-0597-4162-9D16-895FB81E97CB}" presName="tx3" presStyleLbl="revTx" presStyleIdx="4" presStyleCnt="7"/>
      <dgm:spPr/>
    </dgm:pt>
    <dgm:pt modelId="{92DC0AF9-0086-4B67-9DE9-5B0D48A27243}" type="pres">
      <dgm:prSet presAssocID="{61416F88-0597-4162-9D16-895FB81E97CB}" presName="vert3" presStyleCnt="0"/>
      <dgm:spPr/>
    </dgm:pt>
    <dgm:pt modelId="{47590C4A-C7CD-4B42-B612-A170453115F4}" type="pres">
      <dgm:prSet presAssocID="{74B694EF-45B6-4C9B-9575-FC32D5E908E5}" presName="thinLine3" presStyleLbl="callout" presStyleIdx="2" presStyleCnt="5"/>
      <dgm:spPr/>
    </dgm:pt>
    <dgm:pt modelId="{A799F795-D8E6-483F-8A49-35A0FA904E78}" type="pres">
      <dgm:prSet presAssocID="{F3FD5C39-960D-4DA0-B4D4-1A440A9997E9}" presName="horz3" presStyleCnt="0"/>
      <dgm:spPr/>
    </dgm:pt>
    <dgm:pt modelId="{9BBFC5EA-5D06-4EB8-88F4-9D5B23661B57}" type="pres">
      <dgm:prSet presAssocID="{F3FD5C39-960D-4DA0-B4D4-1A440A9997E9}" presName="horzSpace3" presStyleCnt="0"/>
      <dgm:spPr/>
    </dgm:pt>
    <dgm:pt modelId="{2796D741-40BD-429F-859D-FFCD4BC4FEB0}" type="pres">
      <dgm:prSet presAssocID="{F3FD5C39-960D-4DA0-B4D4-1A440A9997E9}" presName="tx3" presStyleLbl="revTx" presStyleIdx="5" presStyleCnt="7"/>
      <dgm:spPr/>
    </dgm:pt>
    <dgm:pt modelId="{3DC601DD-D989-4138-9983-950806A42EDA}" type="pres">
      <dgm:prSet presAssocID="{F3FD5C39-960D-4DA0-B4D4-1A440A9997E9}" presName="vert3" presStyleCnt="0"/>
      <dgm:spPr/>
    </dgm:pt>
    <dgm:pt modelId="{D3065382-C6BE-40A2-8F55-141B4F95E7C2}" type="pres">
      <dgm:prSet presAssocID="{D252E805-5411-4C44-A111-DF616C9A9E13}" presName="thinLine3" presStyleLbl="callout" presStyleIdx="3" presStyleCnt="5"/>
      <dgm:spPr/>
    </dgm:pt>
    <dgm:pt modelId="{939F63D2-C6DE-48ED-837B-2B86EF2A71E3}" type="pres">
      <dgm:prSet presAssocID="{0450944D-7103-41C1-B334-A5A4292E1E8E}" presName="horz3" presStyleCnt="0"/>
      <dgm:spPr/>
    </dgm:pt>
    <dgm:pt modelId="{378C9FE2-7D2D-48C2-A2BC-8D14AD32C71C}" type="pres">
      <dgm:prSet presAssocID="{0450944D-7103-41C1-B334-A5A4292E1E8E}" presName="horzSpace3" presStyleCnt="0"/>
      <dgm:spPr/>
    </dgm:pt>
    <dgm:pt modelId="{CAD4F604-E050-4742-AAD9-6C48F07F0631}" type="pres">
      <dgm:prSet presAssocID="{0450944D-7103-41C1-B334-A5A4292E1E8E}" presName="tx3" presStyleLbl="revTx" presStyleIdx="6" presStyleCnt="7"/>
      <dgm:spPr/>
    </dgm:pt>
    <dgm:pt modelId="{D598E0B6-D398-4E0E-9B21-691E8BDFFD1B}" type="pres">
      <dgm:prSet presAssocID="{0450944D-7103-41C1-B334-A5A4292E1E8E}" presName="vert3" presStyleCnt="0"/>
      <dgm:spPr/>
    </dgm:pt>
    <dgm:pt modelId="{9079DFA4-DD9D-4B94-8C33-8FDEC1C57242}" type="pres">
      <dgm:prSet presAssocID="{F6674E28-14EB-407E-9DD2-56CCBD3E829F}" presName="thinLine2b" presStyleLbl="callout" presStyleIdx="4" presStyleCnt="5"/>
      <dgm:spPr/>
    </dgm:pt>
    <dgm:pt modelId="{1F135D72-C359-40CB-9B0F-FFD518F7949E}" type="pres">
      <dgm:prSet presAssocID="{F6674E28-14EB-407E-9DD2-56CCBD3E829F}" presName="vertSpace2b" presStyleCnt="0"/>
      <dgm:spPr/>
    </dgm:pt>
  </dgm:ptLst>
  <dgm:cxnLst>
    <dgm:cxn modelId="{4DAC1B01-068C-4E81-8CC6-78AA02777446}" srcId="{F6674E28-14EB-407E-9DD2-56CCBD3E829F}" destId="{4CDBC06A-23E0-44A2-A2CB-24BE205AF3B5}" srcOrd="0" destOrd="0" parTransId="{81248B09-BD9B-4E44-A368-2F9093C77071}" sibTransId="{96F823BD-7B3E-41C5-8547-EF10A9F760E3}"/>
    <dgm:cxn modelId="{7882CF0C-3292-4165-85F5-3E5276596775}" srcId="{8029243C-790B-4AAD-80B3-017A5E23010E}" destId="{F6674E28-14EB-407E-9DD2-56CCBD3E829F}" srcOrd="0" destOrd="0" parTransId="{47388D87-A742-4A94-BA01-43FDBBE59678}" sibTransId="{BC1C0176-8248-4CA8-8ACD-EBDF1235C9E0}"/>
    <dgm:cxn modelId="{F3FB6122-D62C-4900-A602-DE6871EBFB60}" srcId="{F6674E28-14EB-407E-9DD2-56CCBD3E829F}" destId="{F3FD5C39-960D-4DA0-B4D4-1A440A9997E9}" srcOrd="3" destOrd="0" parTransId="{75076C8E-1692-49D2-BBD7-8066BAA9E036}" sibTransId="{D252E805-5411-4C44-A111-DF616C9A9E13}"/>
    <dgm:cxn modelId="{3383CA24-525E-4CE2-B356-4BC66F9E3592}" type="presOf" srcId="{F3FD5C39-960D-4DA0-B4D4-1A440A9997E9}" destId="{2796D741-40BD-429F-859D-FFCD4BC4FEB0}" srcOrd="0" destOrd="0" presId="urn:microsoft.com/office/officeart/2008/layout/LinedList"/>
    <dgm:cxn modelId="{725F704B-A851-42BC-810E-73CE25E656C8}" srcId="{F6674E28-14EB-407E-9DD2-56CCBD3E829F}" destId="{0450944D-7103-41C1-B334-A5A4292E1E8E}" srcOrd="4" destOrd="0" parTransId="{6B005342-A284-4981-B90F-B62750E75E2F}" sibTransId="{6C1CC9D3-D124-4361-9F38-0D7541D37397}"/>
    <dgm:cxn modelId="{B463454D-5162-489D-8B34-0FCA704F908B}" srcId="{F6674E28-14EB-407E-9DD2-56CCBD3E829F}" destId="{61416F88-0597-4162-9D16-895FB81E97CB}" srcOrd="2" destOrd="0" parTransId="{AFFC475E-5B28-4410-9FE6-0DE0B40D9402}" sibTransId="{74B694EF-45B6-4C9B-9575-FC32D5E908E5}"/>
    <dgm:cxn modelId="{C56BAB6F-54DE-41AB-8612-AF68D92F1B45}" type="presOf" srcId="{8029243C-790B-4AAD-80B3-017A5E23010E}" destId="{E11CF1BC-0A83-47F1-9E2D-DD9C45F231E9}" srcOrd="0" destOrd="0" presId="urn:microsoft.com/office/officeart/2008/layout/LinedList"/>
    <dgm:cxn modelId="{5687CA79-9CF6-4578-B7C8-98E0DE229E9B}" type="presOf" srcId="{4CDBC06A-23E0-44A2-A2CB-24BE205AF3B5}" destId="{EDD1CEFB-E65B-4E7D-A05E-BCAE0EDCC783}" srcOrd="0" destOrd="0" presId="urn:microsoft.com/office/officeart/2008/layout/LinedList"/>
    <dgm:cxn modelId="{6C8AD3AB-9A79-44C2-A71F-A63767DF1EE5}" type="presOf" srcId="{43978085-6A02-44BE-A5C0-8F9AB69D420F}" destId="{B6CE9DF0-9EBF-4271-B0C8-A5AB675F2E5C}" srcOrd="0" destOrd="0" presId="urn:microsoft.com/office/officeart/2008/layout/LinedList"/>
    <dgm:cxn modelId="{1C1CACAC-A78A-4DD9-88A9-581FEE5B791F}" type="presOf" srcId="{61416F88-0597-4162-9D16-895FB81E97CB}" destId="{C262B750-0145-4E43-BDAF-9AC641D4B6E2}" srcOrd="0" destOrd="0" presId="urn:microsoft.com/office/officeart/2008/layout/LinedList"/>
    <dgm:cxn modelId="{07FCA4AD-13A4-477F-B38F-AA846FB2C9FD}" srcId="{F6674E28-14EB-407E-9DD2-56CCBD3E829F}" destId="{A1D47D1E-5274-4F3A-811C-9829334394AC}" srcOrd="1" destOrd="0" parTransId="{9CDBBC01-577C-473E-922F-F41FE7212A47}" sibTransId="{55433D25-6A23-4AD6-8724-8F88D34F9BF9}"/>
    <dgm:cxn modelId="{452F50B8-5783-4E1A-8EE3-2F5C9627AFE1}" type="presOf" srcId="{0450944D-7103-41C1-B334-A5A4292E1E8E}" destId="{CAD4F604-E050-4742-AAD9-6C48F07F0631}" srcOrd="0" destOrd="0" presId="urn:microsoft.com/office/officeart/2008/layout/LinedList"/>
    <dgm:cxn modelId="{E7BEBEC2-94AC-444D-A9B4-AAB7D0959CC0}" type="presOf" srcId="{A1D47D1E-5274-4F3A-811C-9829334394AC}" destId="{4D34FBFC-3916-4C21-AB06-9C0948DE9A51}" srcOrd="0" destOrd="0" presId="urn:microsoft.com/office/officeart/2008/layout/LinedList"/>
    <dgm:cxn modelId="{A94760C4-F579-468B-B508-CBDD1DE7D2C1}" srcId="{43978085-6A02-44BE-A5C0-8F9AB69D420F}" destId="{8029243C-790B-4AAD-80B3-017A5E23010E}" srcOrd="0" destOrd="0" parTransId="{3959ADCB-DECC-402D-8C93-771D68E22677}" sibTransId="{107A3DBD-2B5F-499B-9CA8-A570B92D7877}"/>
    <dgm:cxn modelId="{86938CF3-99FD-4F8C-8979-B5C58AAFF84B}" type="presOf" srcId="{F6674E28-14EB-407E-9DD2-56CCBD3E829F}" destId="{3C865492-AF37-4988-91D7-16DFB5F54275}" srcOrd="0" destOrd="0" presId="urn:microsoft.com/office/officeart/2008/layout/LinedList"/>
    <dgm:cxn modelId="{B305CB1E-6836-4122-97D4-506557A1073C}" type="presParOf" srcId="{B6CE9DF0-9EBF-4271-B0C8-A5AB675F2E5C}" destId="{EA39C300-D1BB-4AE7-AE38-FEE6424DE1D4}" srcOrd="0" destOrd="0" presId="urn:microsoft.com/office/officeart/2008/layout/LinedList"/>
    <dgm:cxn modelId="{D97D5C40-E21E-4F45-81C7-D157EFE4FF86}" type="presParOf" srcId="{B6CE9DF0-9EBF-4271-B0C8-A5AB675F2E5C}" destId="{E4FE8472-2A5B-415C-95B6-7F340BF4AC97}" srcOrd="1" destOrd="0" presId="urn:microsoft.com/office/officeart/2008/layout/LinedList"/>
    <dgm:cxn modelId="{B67D4391-F0F5-4838-B6F9-69B7836A9AB8}" type="presParOf" srcId="{E4FE8472-2A5B-415C-95B6-7F340BF4AC97}" destId="{E11CF1BC-0A83-47F1-9E2D-DD9C45F231E9}" srcOrd="0" destOrd="0" presId="urn:microsoft.com/office/officeart/2008/layout/LinedList"/>
    <dgm:cxn modelId="{891D160A-8EA9-4F22-9749-AB988B5864E0}" type="presParOf" srcId="{E4FE8472-2A5B-415C-95B6-7F340BF4AC97}" destId="{353187D8-72BA-4A87-BC1A-CE39F0D46851}" srcOrd="1" destOrd="0" presId="urn:microsoft.com/office/officeart/2008/layout/LinedList"/>
    <dgm:cxn modelId="{59BB5C8E-3240-4538-8BD8-588B10605803}" type="presParOf" srcId="{353187D8-72BA-4A87-BC1A-CE39F0D46851}" destId="{D748420C-00B8-4136-9620-94200B9A3A39}" srcOrd="0" destOrd="0" presId="urn:microsoft.com/office/officeart/2008/layout/LinedList"/>
    <dgm:cxn modelId="{E0E1F459-BE67-493B-97EC-B015DE24F9EB}" type="presParOf" srcId="{353187D8-72BA-4A87-BC1A-CE39F0D46851}" destId="{085D51E6-794E-48A3-9D64-29A6EFC3D177}" srcOrd="1" destOrd="0" presId="urn:microsoft.com/office/officeart/2008/layout/LinedList"/>
    <dgm:cxn modelId="{EAB979DA-42FB-4B05-B21A-959EF00B7D4F}" type="presParOf" srcId="{085D51E6-794E-48A3-9D64-29A6EFC3D177}" destId="{0AAE010B-163F-4964-99C0-699D927F3B38}" srcOrd="0" destOrd="0" presId="urn:microsoft.com/office/officeart/2008/layout/LinedList"/>
    <dgm:cxn modelId="{6D974110-9EAA-4C42-A23B-EBB964B4619D}" type="presParOf" srcId="{085D51E6-794E-48A3-9D64-29A6EFC3D177}" destId="{3C865492-AF37-4988-91D7-16DFB5F54275}" srcOrd="1" destOrd="0" presId="urn:microsoft.com/office/officeart/2008/layout/LinedList"/>
    <dgm:cxn modelId="{FD936E2E-4C4A-4868-85B2-4B42C6D08029}" type="presParOf" srcId="{085D51E6-794E-48A3-9D64-29A6EFC3D177}" destId="{AE8C440C-EC4C-42CB-B369-A649140FB155}" srcOrd="2" destOrd="0" presId="urn:microsoft.com/office/officeart/2008/layout/LinedList"/>
    <dgm:cxn modelId="{E56A0FBD-4FC7-47F0-B2B2-F7530EFED644}" type="presParOf" srcId="{AE8C440C-EC4C-42CB-B369-A649140FB155}" destId="{E00E94C0-EF4F-4760-8768-56C5AF1EFB50}" srcOrd="0" destOrd="0" presId="urn:microsoft.com/office/officeart/2008/layout/LinedList"/>
    <dgm:cxn modelId="{40A9AF29-91B6-4CF6-9810-ABBF07DEAC77}" type="presParOf" srcId="{E00E94C0-EF4F-4760-8768-56C5AF1EFB50}" destId="{76EBED8B-984D-47FF-B42F-39AEEA3CD14E}" srcOrd="0" destOrd="0" presId="urn:microsoft.com/office/officeart/2008/layout/LinedList"/>
    <dgm:cxn modelId="{38C2EF20-3E82-4FE0-9EA0-1B812391D95A}" type="presParOf" srcId="{E00E94C0-EF4F-4760-8768-56C5AF1EFB50}" destId="{EDD1CEFB-E65B-4E7D-A05E-BCAE0EDCC783}" srcOrd="1" destOrd="0" presId="urn:microsoft.com/office/officeart/2008/layout/LinedList"/>
    <dgm:cxn modelId="{367194DD-3C39-41F6-8B6D-FB140CE1E25E}" type="presParOf" srcId="{E00E94C0-EF4F-4760-8768-56C5AF1EFB50}" destId="{C326244A-50C5-42E2-807B-537897E7096B}" srcOrd="2" destOrd="0" presId="urn:microsoft.com/office/officeart/2008/layout/LinedList"/>
    <dgm:cxn modelId="{BF50D1D0-FB2D-4EA7-AE9C-596A705DF1E6}" type="presParOf" srcId="{AE8C440C-EC4C-42CB-B369-A649140FB155}" destId="{57A74C90-5EBA-477C-A497-54DF55612F43}" srcOrd="1" destOrd="0" presId="urn:microsoft.com/office/officeart/2008/layout/LinedList"/>
    <dgm:cxn modelId="{A3300AB7-5649-43F8-AB69-FB7D130513BB}" type="presParOf" srcId="{AE8C440C-EC4C-42CB-B369-A649140FB155}" destId="{3BF8A551-9B36-469E-BC1F-295851603AE8}" srcOrd="2" destOrd="0" presId="urn:microsoft.com/office/officeart/2008/layout/LinedList"/>
    <dgm:cxn modelId="{794367AE-2719-4C81-918D-C0D1C630E58B}" type="presParOf" srcId="{3BF8A551-9B36-469E-BC1F-295851603AE8}" destId="{4834C3C7-5522-4C6C-AE55-D8C68604832F}" srcOrd="0" destOrd="0" presId="urn:microsoft.com/office/officeart/2008/layout/LinedList"/>
    <dgm:cxn modelId="{D8546CE3-D450-4999-9276-ED8190C6F9E6}" type="presParOf" srcId="{3BF8A551-9B36-469E-BC1F-295851603AE8}" destId="{4D34FBFC-3916-4C21-AB06-9C0948DE9A51}" srcOrd="1" destOrd="0" presId="urn:microsoft.com/office/officeart/2008/layout/LinedList"/>
    <dgm:cxn modelId="{DF2D9231-D953-40A1-BFD9-E632CCA555D9}" type="presParOf" srcId="{3BF8A551-9B36-469E-BC1F-295851603AE8}" destId="{5C7468D3-70DB-43EF-948A-118C43163FFA}" srcOrd="2" destOrd="0" presId="urn:microsoft.com/office/officeart/2008/layout/LinedList"/>
    <dgm:cxn modelId="{6C55E29F-B4DF-4468-AE90-708BB09963C5}" type="presParOf" srcId="{AE8C440C-EC4C-42CB-B369-A649140FB155}" destId="{9510B0AF-B591-4FE5-AAA1-01F48C58BF25}" srcOrd="3" destOrd="0" presId="urn:microsoft.com/office/officeart/2008/layout/LinedList"/>
    <dgm:cxn modelId="{83F7CC21-FBD2-4EAA-B1AF-AC2A0F1B6E73}" type="presParOf" srcId="{AE8C440C-EC4C-42CB-B369-A649140FB155}" destId="{A500AF93-30B9-484B-93A1-11FA1BA4C522}" srcOrd="4" destOrd="0" presId="urn:microsoft.com/office/officeart/2008/layout/LinedList"/>
    <dgm:cxn modelId="{A5CE6F59-06E5-42E5-8831-132E775BC6C1}" type="presParOf" srcId="{A500AF93-30B9-484B-93A1-11FA1BA4C522}" destId="{1DCE87BF-5D52-46FC-A471-3D52B67D3C61}" srcOrd="0" destOrd="0" presId="urn:microsoft.com/office/officeart/2008/layout/LinedList"/>
    <dgm:cxn modelId="{B7A06F70-4209-46C7-89AC-6F9E7073C352}" type="presParOf" srcId="{A500AF93-30B9-484B-93A1-11FA1BA4C522}" destId="{C262B750-0145-4E43-BDAF-9AC641D4B6E2}" srcOrd="1" destOrd="0" presId="urn:microsoft.com/office/officeart/2008/layout/LinedList"/>
    <dgm:cxn modelId="{4B90703D-242F-4FDA-941F-E04E58921AAA}" type="presParOf" srcId="{A500AF93-30B9-484B-93A1-11FA1BA4C522}" destId="{92DC0AF9-0086-4B67-9DE9-5B0D48A27243}" srcOrd="2" destOrd="0" presId="urn:microsoft.com/office/officeart/2008/layout/LinedList"/>
    <dgm:cxn modelId="{F5DF2BCA-3AEB-4FC6-9DD7-C82CC0D1305B}" type="presParOf" srcId="{AE8C440C-EC4C-42CB-B369-A649140FB155}" destId="{47590C4A-C7CD-4B42-B612-A170453115F4}" srcOrd="5" destOrd="0" presId="urn:microsoft.com/office/officeart/2008/layout/LinedList"/>
    <dgm:cxn modelId="{EA0C7592-85D8-4B74-B8E9-AC5E02EC2661}" type="presParOf" srcId="{AE8C440C-EC4C-42CB-B369-A649140FB155}" destId="{A799F795-D8E6-483F-8A49-35A0FA904E78}" srcOrd="6" destOrd="0" presId="urn:microsoft.com/office/officeart/2008/layout/LinedList"/>
    <dgm:cxn modelId="{6F1F001B-C5DB-449C-83BD-54CFD30FF061}" type="presParOf" srcId="{A799F795-D8E6-483F-8A49-35A0FA904E78}" destId="{9BBFC5EA-5D06-4EB8-88F4-9D5B23661B57}" srcOrd="0" destOrd="0" presId="urn:microsoft.com/office/officeart/2008/layout/LinedList"/>
    <dgm:cxn modelId="{5E438FF6-5239-4076-A5F8-5B669479A1DA}" type="presParOf" srcId="{A799F795-D8E6-483F-8A49-35A0FA904E78}" destId="{2796D741-40BD-429F-859D-FFCD4BC4FEB0}" srcOrd="1" destOrd="0" presId="urn:microsoft.com/office/officeart/2008/layout/LinedList"/>
    <dgm:cxn modelId="{110F31F0-AF30-42E4-A986-BCB4FCF80756}" type="presParOf" srcId="{A799F795-D8E6-483F-8A49-35A0FA904E78}" destId="{3DC601DD-D989-4138-9983-950806A42EDA}" srcOrd="2" destOrd="0" presId="urn:microsoft.com/office/officeart/2008/layout/LinedList"/>
    <dgm:cxn modelId="{7908BECD-54D4-4B10-A077-E0C15C0B1C6D}" type="presParOf" srcId="{AE8C440C-EC4C-42CB-B369-A649140FB155}" destId="{D3065382-C6BE-40A2-8F55-141B4F95E7C2}" srcOrd="7" destOrd="0" presId="urn:microsoft.com/office/officeart/2008/layout/LinedList"/>
    <dgm:cxn modelId="{4A4AA0ED-254A-41FA-8D8D-AB97C98E9C15}" type="presParOf" srcId="{AE8C440C-EC4C-42CB-B369-A649140FB155}" destId="{939F63D2-C6DE-48ED-837B-2B86EF2A71E3}" srcOrd="8" destOrd="0" presId="urn:microsoft.com/office/officeart/2008/layout/LinedList"/>
    <dgm:cxn modelId="{00A0547A-C39A-4D27-B77B-DF7E8A3CD555}" type="presParOf" srcId="{939F63D2-C6DE-48ED-837B-2B86EF2A71E3}" destId="{378C9FE2-7D2D-48C2-A2BC-8D14AD32C71C}" srcOrd="0" destOrd="0" presId="urn:microsoft.com/office/officeart/2008/layout/LinedList"/>
    <dgm:cxn modelId="{971A26FD-6E29-45F0-8E91-6851F75CEBC6}" type="presParOf" srcId="{939F63D2-C6DE-48ED-837B-2B86EF2A71E3}" destId="{CAD4F604-E050-4742-AAD9-6C48F07F0631}" srcOrd="1" destOrd="0" presId="urn:microsoft.com/office/officeart/2008/layout/LinedList"/>
    <dgm:cxn modelId="{EC3AD516-C6F1-4022-B2B7-B0E3F590332F}" type="presParOf" srcId="{939F63D2-C6DE-48ED-837B-2B86EF2A71E3}" destId="{D598E0B6-D398-4E0E-9B21-691E8BDFFD1B}" srcOrd="2" destOrd="0" presId="urn:microsoft.com/office/officeart/2008/layout/LinedList"/>
    <dgm:cxn modelId="{57FD7EDD-5281-4F7F-BECE-55FE42D2863B}" type="presParOf" srcId="{353187D8-72BA-4A87-BC1A-CE39F0D46851}" destId="{9079DFA4-DD9D-4B94-8C33-8FDEC1C57242}" srcOrd="2" destOrd="0" presId="urn:microsoft.com/office/officeart/2008/layout/LinedList"/>
    <dgm:cxn modelId="{BB66EE50-336C-4F5A-B580-9D2930703237}" type="presParOf" srcId="{353187D8-72BA-4A87-BC1A-CE39F0D46851}" destId="{1F135D72-C359-40CB-9B0F-FFD518F7949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FB8E15-8C36-4BFF-AFB0-219BCA1BD6D2}" type="doc">
      <dgm:prSet loTypeId="urn:microsoft.com/office/officeart/2005/8/layout/equation1" loCatId="process" qsTypeId="urn:microsoft.com/office/officeart/2005/8/quickstyle/simple1" qsCatId="simple" csTypeId="urn:microsoft.com/office/officeart/2005/8/colors/accent5_3" csCatId="accent5" phldr="1"/>
      <dgm:spPr/>
      <dgm:t>
        <a:bodyPr/>
        <a:lstStyle/>
        <a:p>
          <a:endParaRPr lang="sl-SI"/>
        </a:p>
      </dgm:t>
    </dgm:pt>
    <dgm:pt modelId="{1E4AE329-FDB3-42BF-8AE1-A2264E897C00}">
      <dgm:prSet phldrT="[Text]" custT="1"/>
      <dgm:spPr/>
      <dgm:t>
        <a:bodyPr/>
        <a:lstStyle/>
        <a:p>
          <a:r>
            <a:rPr lang="en-GB" sz="1050" b="1" dirty="0" err="1">
              <a:latin typeface="Segoe UI Semilight" panose="020B0402040204020203" pitchFamily="34" charset="0"/>
              <a:cs typeface="Segoe UI Semilight" panose="020B0402040204020203" pitchFamily="34" charset="0"/>
            </a:rPr>
            <a:t>Drugo</a:t>
          </a:r>
          <a:endParaRPr lang="sl-SI" sz="1050" b="1" dirty="0">
            <a:latin typeface="Segoe UI Semilight" panose="020B0402040204020203" pitchFamily="34" charset="0"/>
            <a:cs typeface="Segoe UI Semilight" panose="020B0402040204020203" pitchFamily="34" charset="0"/>
          </a:endParaRPr>
        </a:p>
      </dgm:t>
    </dgm:pt>
    <dgm:pt modelId="{A5838035-D44D-423E-AE2C-8169C6A9CA6C}" type="parTrans" cxnId="{13AFCCF5-264A-41FB-8D09-EA53E0975194}">
      <dgm:prSet/>
      <dgm:spPr/>
      <dgm:t>
        <a:bodyPr/>
        <a:lstStyle/>
        <a:p>
          <a:endParaRPr lang="sl-SI"/>
        </a:p>
      </dgm:t>
    </dgm:pt>
    <dgm:pt modelId="{10212D50-CDAC-4642-A8E7-EBF29E1D9033}" type="sibTrans" cxnId="{13AFCCF5-264A-41FB-8D09-EA53E0975194}">
      <dgm:prSet/>
      <dgm:spPr/>
      <dgm:t>
        <a:bodyPr/>
        <a:lstStyle/>
        <a:p>
          <a:endParaRPr lang="sl-SI"/>
        </a:p>
      </dgm:t>
    </dgm:pt>
    <dgm:pt modelId="{593CC092-D8BF-4136-ABBE-252E22AA393C}">
      <dgm:prSet phldrT="[Text]" custT="1"/>
      <dgm:spPr/>
      <dgm:t>
        <a:bodyPr/>
        <a:lstStyle/>
        <a:p>
          <a:r>
            <a:rPr lang="en-GB" sz="1050" b="1" dirty="0">
              <a:effectLst/>
              <a:latin typeface="Segoe UI Semilight" panose="020B0402040204020203" pitchFamily="34" charset="0"/>
              <a:ea typeface="Aptos" panose="020B0004020202020204" pitchFamily="34" charset="0"/>
              <a:cs typeface="Segoe UI Semilight" panose="020B0402040204020203" pitchFamily="34" charset="0"/>
            </a:rPr>
            <a:t>E</a:t>
          </a:r>
          <a:r>
            <a:rPr lang="sl-SI" sz="1050" b="1" dirty="0" err="1">
              <a:effectLst/>
              <a:latin typeface="Segoe UI Semilight" panose="020B0402040204020203" pitchFamily="34" charset="0"/>
              <a:ea typeface="Aptos" panose="020B0004020202020204" pitchFamily="34" charset="0"/>
              <a:cs typeface="Segoe UI Semilight" panose="020B0402040204020203" pitchFamily="34" charset="0"/>
            </a:rPr>
            <a:t>mblem</a:t>
          </a:r>
          <a:r>
            <a:rPr lang="sl-SI" sz="1050" b="1" dirty="0">
              <a:effectLst/>
              <a:latin typeface="Segoe UI Semilight" panose="020B0402040204020203" pitchFamily="34" charset="0"/>
              <a:ea typeface="Aptos" panose="020B0004020202020204" pitchFamily="34" charset="0"/>
              <a:cs typeface="Segoe UI Semilight" panose="020B0402040204020203" pitchFamily="34" charset="0"/>
            </a:rPr>
            <a:t> EU z navedbo »Sofinancira Evropska unija«</a:t>
          </a:r>
          <a:endParaRPr lang="sl-SI" sz="1050" b="1" dirty="0">
            <a:latin typeface="Segoe UI Semilight" panose="020B0402040204020203" pitchFamily="34" charset="0"/>
            <a:cs typeface="Segoe UI Semilight" panose="020B0402040204020203" pitchFamily="34" charset="0"/>
          </a:endParaRPr>
        </a:p>
      </dgm:t>
    </dgm:pt>
    <dgm:pt modelId="{C65C5026-68AE-48C5-AAA4-D73F0E7F79BA}" type="parTrans" cxnId="{19AB7AAD-6775-44F3-BD45-3358C18DA7AC}">
      <dgm:prSet/>
      <dgm:spPr/>
      <dgm:t>
        <a:bodyPr/>
        <a:lstStyle/>
        <a:p>
          <a:endParaRPr lang="sl-SI"/>
        </a:p>
      </dgm:t>
    </dgm:pt>
    <dgm:pt modelId="{D132B162-807C-4C25-BAFA-FC7B4B4B32C0}" type="sibTrans" cxnId="{19AB7AAD-6775-44F3-BD45-3358C18DA7AC}">
      <dgm:prSet/>
      <dgm:spPr/>
      <dgm:t>
        <a:bodyPr/>
        <a:lstStyle/>
        <a:p>
          <a:endParaRPr lang="sl-SI"/>
        </a:p>
      </dgm:t>
    </dgm:pt>
    <dgm:pt modelId="{7AA5177A-2C31-4C06-9A08-BDB5BDB877E6}">
      <dgm:prSet phldrT="[Text]" phldr="0" custT="1"/>
      <dgm:spPr/>
      <dgm:t>
        <a:bodyPr/>
        <a:lstStyle/>
        <a:p>
          <a:r>
            <a:rPr lang="en-GB" sz="1400" b="1" dirty="0">
              <a:latin typeface="Segoe UI Semilight" panose="020B0402040204020203" pitchFamily="34" charset="0"/>
              <a:cs typeface="Segoe UI Semilight" panose="020B0402040204020203" pitchFamily="34" charset="0"/>
            </a:rPr>
            <a:t>LOGOTIPI</a:t>
          </a:r>
          <a:endParaRPr lang="sl-SI" sz="1400" b="1" dirty="0">
            <a:latin typeface="Segoe UI Semilight" panose="020B0402040204020203" pitchFamily="34" charset="0"/>
            <a:cs typeface="Segoe UI Semilight" panose="020B0402040204020203" pitchFamily="34" charset="0"/>
          </a:endParaRPr>
        </a:p>
      </dgm:t>
    </dgm:pt>
    <dgm:pt modelId="{825A4CD5-17ED-4850-90E4-0587BA14E912}" type="parTrans" cxnId="{9E1C48D8-B2DC-48F8-8B36-76792FFC47BB}">
      <dgm:prSet/>
      <dgm:spPr/>
      <dgm:t>
        <a:bodyPr/>
        <a:lstStyle/>
        <a:p>
          <a:endParaRPr lang="sl-SI"/>
        </a:p>
      </dgm:t>
    </dgm:pt>
    <dgm:pt modelId="{97D91024-3A9A-49C3-83E0-3FC33260F93C}" type="sibTrans" cxnId="{9E1C48D8-B2DC-48F8-8B36-76792FFC47BB}">
      <dgm:prSet/>
      <dgm:spPr/>
      <dgm:t>
        <a:bodyPr/>
        <a:lstStyle/>
        <a:p>
          <a:endParaRPr lang="sl-SI"/>
        </a:p>
      </dgm:t>
    </dgm:pt>
    <dgm:pt modelId="{003101F8-2CEE-4DD7-A4E6-CE33778E85F0}">
      <dgm:prSet phldrT="[Text]" custT="1"/>
      <dgm:spPr/>
      <dgm:t>
        <a:bodyPr/>
        <a:lstStyle/>
        <a:p>
          <a:r>
            <a:rPr lang="sl-SI" sz="1050" b="1" dirty="0">
              <a:effectLst/>
              <a:latin typeface="Segoe UI Semilight" panose="020B0402040204020203" pitchFamily="34" charset="0"/>
              <a:ea typeface="Aptos" panose="020B0004020202020204" pitchFamily="34" charset="0"/>
              <a:cs typeface="Segoe UI Semilight" panose="020B0402040204020203" pitchFamily="34" charset="0"/>
            </a:rPr>
            <a:t>I </a:t>
          </a:r>
          <a:r>
            <a:rPr lang="sl-SI" sz="1050" b="1" dirty="0" err="1">
              <a:effectLst/>
              <a:latin typeface="Segoe UI Semilight" panose="020B0402040204020203" pitchFamily="34" charset="0"/>
              <a:ea typeface="Aptos" panose="020B0004020202020204" pitchFamily="34" charset="0"/>
              <a:cs typeface="Segoe UI Semilight" panose="020B0402040204020203" pitchFamily="34" charset="0"/>
            </a:rPr>
            <a:t>feel</a:t>
          </a:r>
          <a:r>
            <a:rPr lang="sl-SI" sz="1050" b="1" dirty="0">
              <a:effectLst/>
              <a:latin typeface="Segoe UI Semilight" panose="020B0402040204020203" pitchFamily="34" charset="0"/>
              <a:ea typeface="Aptos" panose="020B0004020202020204" pitchFamily="34" charset="0"/>
              <a:cs typeface="Segoe UI Semilight" panose="020B0402040204020203" pitchFamily="34" charset="0"/>
            </a:rPr>
            <a:t> </a:t>
          </a:r>
          <a:r>
            <a:rPr lang="sl-SI" sz="1050" b="1" dirty="0" err="1">
              <a:effectLst/>
              <a:latin typeface="Segoe UI Semilight" panose="020B0402040204020203" pitchFamily="34" charset="0"/>
              <a:ea typeface="Aptos" panose="020B0004020202020204" pitchFamily="34" charset="0"/>
              <a:cs typeface="Segoe UI Semilight" panose="020B0402040204020203" pitchFamily="34" charset="0"/>
            </a:rPr>
            <a:t>Slovenia</a:t>
          </a:r>
          <a:r>
            <a:rPr lang="sl-SI" sz="1050" b="1" dirty="0">
              <a:latin typeface="Segoe UI Semilight" panose="020B0402040204020203" pitchFamily="34" charset="0"/>
              <a:ea typeface="Aptos" panose="020B0004020202020204" pitchFamily="34" charset="0"/>
              <a:cs typeface="Segoe UI Semilight" panose="020B0402040204020203" pitchFamily="34" charset="0"/>
            </a:rPr>
            <a:t> </a:t>
          </a:r>
          <a:endParaRPr lang="sl-SI" sz="1050" b="1" dirty="0">
            <a:latin typeface="Segoe UI Semilight" panose="020B0402040204020203" pitchFamily="34" charset="0"/>
            <a:cs typeface="Segoe UI Semilight" panose="020B0402040204020203" pitchFamily="34" charset="0"/>
          </a:endParaRPr>
        </a:p>
      </dgm:t>
    </dgm:pt>
    <dgm:pt modelId="{1915234D-B709-4B18-853E-B84032469291}" type="parTrans" cxnId="{A656C79A-3B97-4811-95EA-2C3ACFD2BEA7}">
      <dgm:prSet/>
      <dgm:spPr/>
      <dgm:t>
        <a:bodyPr/>
        <a:lstStyle/>
        <a:p>
          <a:endParaRPr lang="sl-SI"/>
        </a:p>
      </dgm:t>
    </dgm:pt>
    <dgm:pt modelId="{DEB8AAC1-3994-44A9-AB57-2AA6A800E466}" type="sibTrans" cxnId="{A656C79A-3B97-4811-95EA-2C3ACFD2BEA7}">
      <dgm:prSet/>
      <dgm:spPr/>
      <dgm:t>
        <a:bodyPr/>
        <a:lstStyle/>
        <a:p>
          <a:endParaRPr lang="sl-SI"/>
        </a:p>
      </dgm:t>
    </dgm:pt>
    <dgm:pt modelId="{B11226B8-F11B-4838-A283-4310931DB31C}">
      <dgm:prSet phldrT="[Text]" custT="1"/>
      <dgm:spPr/>
      <dgm:t>
        <a:bodyPr/>
        <a:lstStyle/>
        <a:p>
          <a:r>
            <a:rPr lang="en-GB" sz="1050" b="1" dirty="0">
              <a:effectLst/>
              <a:latin typeface="Segoe UI Semilight" panose="020B0402040204020203" pitchFamily="34" charset="0"/>
              <a:ea typeface="Aptos" panose="020B0004020202020204" pitchFamily="34" charset="0"/>
              <a:cs typeface="Segoe UI Semilight" panose="020B0402040204020203" pitchFamily="34" charset="0"/>
            </a:rPr>
            <a:t>LAS</a:t>
          </a:r>
          <a:endParaRPr lang="sl-SI" sz="1050" b="1" dirty="0">
            <a:latin typeface="Segoe UI Semilight" panose="020B0402040204020203" pitchFamily="34" charset="0"/>
            <a:cs typeface="Segoe UI Semilight" panose="020B0402040204020203" pitchFamily="34" charset="0"/>
          </a:endParaRPr>
        </a:p>
      </dgm:t>
    </dgm:pt>
    <dgm:pt modelId="{9B5C2E3C-AFDA-447A-856B-92A1AE64F587}" type="parTrans" cxnId="{9DF23F67-EDD8-453A-AF5E-ADD0C77BBDE2}">
      <dgm:prSet/>
      <dgm:spPr/>
      <dgm:t>
        <a:bodyPr/>
        <a:lstStyle/>
        <a:p>
          <a:endParaRPr lang="sl-SI"/>
        </a:p>
      </dgm:t>
    </dgm:pt>
    <dgm:pt modelId="{7700EC44-C56D-4AA7-9F7B-D0FF08D5BD16}" type="sibTrans" cxnId="{9DF23F67-EDD8-453A-AF5E-ADD0C77BBDE2}">
      <dgm:prSet/>
      <dgm:spPr/>
      <dgm:t>
        <a:bodyPr/>
        <a:lstStyle/>
        <a:p>
          <a:endParaRPr lang="sl-SI"/>
        </a:p>
      </dgm:t>
    </dgm:pt>
    <dgm:pt modelId="{847CB2CE-29BB-4804-A366-9CB27A0D8BF3}" type="pres">
      <dgm:prSet presAssocID="{51FB8E15-8C36-4BFF-AFB0-219BCA1BD6D2}" presName="linearFlow" presStyleCnt="0">
        <dgm:presLayoutVars>
          <dgm:dir val="rev"/>
          <dgm:resizeHandles val="exact"/>
        </dgm:presLayoutVars>
      </dgm:prSet>
      <dgm:spPr/>
    </dgm:pt>
    <dgm:pt modelId="{DAE15633-6FC0-4330-9537-A20C6DFD9D9C}" type="pres">
      <dgm:prSet presAssocID="{1E4AE329-FDB3-42BF-8AE1-A2264E897C00}" presName="node" presStyleLbl="node1" presStyleIdx="0" presStyleCnt="5">
        <dgm:presLayoutVars>
          <dgm:bulletEnabled val="1"/>
        </dgm:presLayoutVars>
      </dgm:prSet>
      <dgm:spPr/>
    </dgm:pt>
    <dgm:pt modelId="{040B8798-AA98-4E10-AB8B-88BBBC243887}" type="pres">
      <dgm:prSet presAssocID="{10212D50-CDAC-4642-A8E7-EBF29E1D9033}" presName="spacerL" presStyleCnt="0"/>
      <dgm:spPr/>
    </dgm:pt>
    <dgm:pt modelId="{3F2282CC-7631-4E64-9334-5870D8C0AAC9}" type="pres">
      <dgm:prSet presAssocID="{10212D50-CDAC-4642-A8E7-EBF29E1D9033}" presName="sibTrans" presStyleLbl="sibTrans2D1" presStyleIdx="0" presStyleCnt="4"/>
      <dgm:spPr/>
    </dgm:pt>
    <dgm:pt modelId="{F2759592-AC77-4BD5-A83D-EB6249D2CD5D}" type="pres">
      <dgm:prSet presAssocID="{10212D50-CDAC-4642-A8E7-EBF29E1D9033}" presName="spacerR" presStyleCnt="0"/>
      <dgm:spPr/>
    </dgm:pt>
    <dgm:pt modelId="{38360772-0868-4603-A288-35EEE7AAFF19}" type="pres">
      <dgm:prSet presAssocID="{B11226B8-F11B-4838-A283-4310931DB31C}" presName="node" presStyleLbl="node1" presStyleIdx="1" presStyleCnt="5">
        <dgm:presLayoutVars>
          <dgm:bulletEnabled val="1"/>
        </dgm:presLayoutVars>
      </dgm:prSet>
      <dgm:spPr/>
    </dgm:pt>
    <dgm:pt modelId="{F3F7C5D9-8828-4035-8B3B-2D30AC9C12CE}" type="pres">
      <dgm:prSet presAssocID="{7700EC44-C56D-4AA7-9F7B-D0FF08D5BD16}" presName="spacerL" presStyleCnt="0"/>
      <dgm:spPr/>
    </dgm:pt>
    <dgm:pt modelId="{7AFD614B-B55E-4291-95B0-C7744ADD214C}" type="pres">
      <dgm:prSet presAssocID="{7700EC44-C56D-4AA7-9F7B-D0FF08D5BD16}" presName="sibTrans" presStyleLbl="sibTrans2D1" presStyleIdx="1" presStyleCnt="4"/>
      <dgm:spPr/>
    </dgm:pt>
    <dgm:pt modelId="{C9A1B2E8-7F55-4646-A7CE-715C257935DA}" type="pres">
      <dgm:prSet presAssocID="{7700EC44-C56D-4AA7-9F7B-D0FF08D5BD16}" presName="spacerR" presStyleCnt="0"/>
      <dgm:spPr/>
    </dgm:pt>
    <dgm:pt modelId="{7C1711E1-20FE-49F3-963B-501E78D4503C}" type="pres">
      <dgm:prSet presAssocID="{003101F8-2CEE-4DD7-A4E6-CE33778E85F0}" presName="node" presStyleLbl="node1" presStyleIdx="2" presStyleCnt="5">
        <dgm:presLayoutVars>
          <dgm:bulletEnabled val="1"/>
        </dgm:presLayoutVars>
      </dgm:prSet>
      <dgm:spPr/>
    </dgm:pt>
    <dgm:pt modelId="{23B3D817-9744-4BFC-AE0B-07DBEC31140F}" type="pres">
      <dgm:prSet presAssocID="{DEB8AAC1-3994-44A9-AB57-2AA6A800E466}" presName="spacerL" presStyleCnt="0"/>
      <dgm:spPr/>
    </dgm:pt>
    <dgm:pt modelId="{A16BF9A3-58FC-4A49-B7DC-00CE5844CF82}" type="pres">
      <dgm:prSet presAssocID="{DEB8AAC1-3994-44A9-AB57-2AA6A800E466}" presName="sibTrans" presStyleLbl="sibTrans2D1" presStyleIdx="2" presStyleCnt="4"/>
      <dgm:spPr/>
    </dgm:pt>
    <dgm:pt modelId="{8997C1D5-BFFE-429C-8D7F-BEB3568C3D6C}" type="pres">
      <dgm:prSet presAssocID="{DEB8AAC1-3994-44A9-AB57-2AA6A800E466}" presName="spacerR" presStyleCnt="0"/>
      <dgm:spPr/>
    </dgm:pt>
    <dgm:pt modelId="{8DA8518A-9AF9-4340-8E4A-6D9AF91BFB22}" type="pres">
      <dgm:prSet presAssocID="{593CC092-D8BF-4136-ABBE-252E22AA393C}" presName="node" presStyleLbl="node1" presStyleIdx="3" presStyleCnt="5">
        <dgm:presLayoutVars>
          <dgm:bulletEnabled val="1"/>
        </dgm:presLayoutVars>
      </dgm:prSet>
      <dgm:spPr/>
    </dgm:pt>
    <dgm:pt modelId="{1BCB1F1F-7C9D-4DEF-8B96-0D49E3394A9A}" type="pres">
      <dgm:prSet presAssocID="{D132B162-807C-4C25-BAFA-FC7B4B4B32C0}" presName="spacerL" presStyleCnt="0"/>
      <dgm:spPr/>
    </dgm:pt>
    <dgm:pt modelId="{CA83C1A0-E6E0-4112-8DBC-866EC09F171F}" type="pres">
      <dgm:prSet presAssocID="{D132B162-807C-4C25-BAFA-FC7B4B4B32C0}" presName="sibTrans" presStyleLbl="sibTrans2D1" presStyleIdx="3" presStyleCnt="4"/>
      <dgm:spPr/>
    </dgm:pt>
    <dgm:pt modelId="{3C017172-B7C6-4CCA-B3CF-BE78DA2F8F45}" type="pres">
      <dgm:prSet presAssocID="{D132B162-807C-4C25-BAFA-FC7B4B4B32C0}" presName="spacerR" presStyleCnt="0"/>
      <dgm:spPr/>
    </dgm:pt>
    <dgm:pt modelId="{C31651CE-FF63-45C0-B69B-B65C4DB89412}" type="pres">
      <dgm:prSet presAssocID="{7AA5177A-2C31-4C06-9A08-BDB5BDB877E6}" presName="node" presStyleLbl="node1" presStyleIdx="4" presStyleCnt="5">
        <dgm:presLayoutVars>
          <dgm:bulletEnabled val="1"/>
        </dgm:presLayoutVars>
      </dgm:prSet>
      <dgm:spPr/>
    </dgm:pt>
  </dgm:ptLst>
  <dgm:cxnLst>
    <dgm:cxn modelId="{2B54DF02-4B77-42D2-8C57-F15661470D1F}" type="presOf" srcId="{51FB8E15-8C36-4BFF-AFB0-219BCA1BD6D2}" destId="{847CB2CE-29BB-4804-A366-9CB27A0D8BF3}" srcOrd="0" destOrd="0" presId="urn:microsoft.com/office/officeart/2005/8/layout/equation1"/>
    <dgm:cxn modelId="{BED71C05-2196-4289-A50D-2BC713F73D5D}" type="presOf" srcId="{003101F8-2CEE-4DD7-A4E6-CE33778E85F0}" destId="{7C1711E1-20FE-49F3-963B-501E78D4503C}" srcOrd="0" destOrd="0" presId="urn:microsoft.com/office/officeart/2005/8/layout/equation1"/>
    <dgm:cxn modelId="{3DEE182D-6E52-4795-9340-57D1FBBAF5A7}" type="presOf" srcId="{B11226B8-F11B-4838-A283-4310931DB31C}" destId="{38360772-0868-4603-A288-35EEE7AAFF19}" srcOrd="0" destOrd="0" presId="urn:microsoft.com/office/officeart/2005/8/layout/equation1"/>
    <dgm:cxn modelId="{617BF833-5D73-4D8B-A77E-31F098A419AA}" type="presOf" srcId="{7700EC44-C56D-4AA7-9F7B-D0FF08D5BD16}" destId="{7AFD614B-B55E-4291-95B0-C7744ADD214C}" srcOrd="0" destOrd="0" presId="urn:microsoft.com/office/officeart/2005/8/layout/equation1"/>
    <dgm:cxn modelId="{0D447E37-75C4-42F4-B268-E551C99178A5}" type="presOf" srcId="{DEB8AAC1-3994-44A9-AB57-2AA6A800E466}" destId="{A16BF9A3-58FC-4A49-B7DC-00CE5844CF82}" srcOrd="0" destOrd="0" presId="urn:microsoft.com/office/officeart/2005/8/layout/equation1"/>
    <dgm:cxn modelId="{E292C73E-B5DF-421E-931A-C1557B0A7BFE}" type="presOf" srcId="{10212D50-CDAC-4642-A8E7-EBF29E1D9033}" destId="{3F2282CC-7631-4E64-9334-5870D8C0AAC9}" srcOrd="0" destOrd="0" presId="urn:microsoft.com/office/officeart/2005/8/layout/equation1"/>
    <dgm:cxn modelId="{9DF23F67-EDD8-453A-AF5E-ADD0C77BBDE2}" srcId="{51FB8E15-8C36-4BFF-AFB0-219BCA1BD6D2}" destId="{B11226B8-F11B-4838-A283-4310931DB31C}" srcOrd="1" destOrd="0" parTransId="{9B5C2E3C-AFDA-447A-856B-92A1AE64F587}" sibTransId="{7700EC44-C56D-4AA7-9F7B-D0FF08D5BD16}"/>
    <dgm:cxn modelId="{B392BD69-F683-45CB-90FC-EC92C5506986}" type="presOf" srcId="{1E4AE329-FDB3-42BF-8AE1-A2264E897C00}" destId="{DAE15633-6FC0-4330-9537-A20C6DFD9D9C}" srcOrd="0" destOrd="0" presId="urn:microsoft.com/office/officeart/2005/8/layout/equation1"/>
    <dgm:cxn modelId="{FA44088A-F9D8-4435-B827-2B34A30F37B4}" type="presOf" srcId="{D132B162-807C-4C25-BAFA-FC7B4B4B32C0}" destId="{CA83C1A0-E6E0-4112-8DBC-866EC09F171F}" srcOrd="0" destOrd="0" presId="urn:microsoft.com/office/officeart/2005/8/layout/equation1"/>
    <dgm:cxn modelId="{A656C79A-3B97-4811-95EA-2C3ACFD2BEA7}" srcId="{51FB8E15-8C36-4BFF-AFB0-219BCA1BD6D2}" destId="{003101F8-2CEE-4DD7-A4E6-CE33778E85F0}" srcOrd="2" destOrd="0" parTransId="{1915234D-B709-4B18-853E-B84032469291}" sibTransId="{DEB8AAC1-3994-44A9-AB57-2AA6A800E466}"/>
    <dgm:cxn modelId="{19AB7AAD-6775-44F3-BD45-3358C18DA7AC}" srcId="{51FB8E15-8C36-4BFF-AFB0-219BCA1BD6D2}" destId="{593CC092-D8BF-4136-ABBE-252E22AA393C}" srcOrd="3" destOrd="0" parTransId="{C65C5026-68AE-48C5-AAA4-D73F0E7F79BA}" sibTransId="{D132B162-807C-4C25-BAFA-FC7B4B4B32C0}"/>
    <dgm:cxn modelId="{9E1C48D8-B2DC-48F8-8B36-76792FFC47BB}" srcId="{51FB8E15-8C36-4BFF-AFB0-219BCA1BD6D2}" destId="{7AA5177A-2C31-4C06-9A08-BDB5BDB877E6}" srcOrd="4" destOrd="0" parTransId="{825A4CD5-17ED-4850-90E4-0587BA14E912}" sibTransId="{97D91024-3A9A-49C3-83E0-3FC33260F93C}"/>
    <dgm:cxn modelId="{47F42CDB-7CD1-4E5F-AF2D-BE74E0057ADC}" type="presOf" srcId="{7AA5177A-2C31-4C06-9A08-BDB5BDB877E6}" destId="{C31651CE-FF63-45C0-B69B-B65C4DB89412}" srcOrd="0" destOrd="0" presId="urn:microsoft.com/office/officeart/2005/8/layout/equation1"/>
    <dgm:cxn modelId="{5D73EFE1-930F-4347-AF44-5DA944074F62}" type="presOf" srcId="{593CC092-D8BF-4136-ABBE-252E22AA393C}" destId="{8DA8518A-9AF9-4340-8E4A-6D9AF91BFB22}" srcOrd="0" destOrd="0" presId="urn:microsoft.com/office/officeart/2005/8/layout/equation1"/>
    <dgm:cxn modelId="{13AFCCF5-264A-41FB-8D09-EA53E0975194}" srcId="{51FB8E15-8C36-4BFF-AFB0-219BCA1BD6D2}" destId="{1E4AE329-FDB3-42BF-8AE1-A2264E897C00}" srcOrd="0" destOrd="0" parTransId="{A5838035-D44D-423E-AE2C-8169C6A9CA6C}" sibTransId="{10212D50-CDAC-4642-A8E7-EBF29E1D9033}"/>
    <dgm:cxn modelId="{0A0C62C0-F6E1-4E62-85F5-769DFAE5D027}" type="presParOf" srcId="{847CB2CE-29BB-4804-A366-9CB27A0D8BF3}" destId="{DAE15633-6FC0-4330-9537-A20C6DFD9D9C}" srcOrd="0" destOrd="0" presId="urn:microsoft.com/office/officeart/2005/8/layout/equation1"/>
    <dgm:cxn modelId="{14C3E794-9C37-444F-A244-B4E013921484}" type="presParOf" srcId="{847CB2CE-29BB-4804-A366-9CB27A0D8BF3}" destId="{040B8798-AA98-4E10-AB8B-88BBBC243887}" srcOrd="1" destOrd="0" presId="urn:microsoft.com/office/officeart/2005/8/layout/equation1"/>
    <dgm:cxn modelId="{4BEBC67F-A212-4944-A5C1-7779CEC8F016}" type="presParOf" srcId="{847CB2CE-29BB-4804-A366-9CB27A0D8BF3}" destId="{3F2282CC-7631-4E64-9334-5870D8C0AAC9}" srcOrd="2" destOrd="0" presId="urn:microsoft.com/office/officeart/2005/8/layout/equation1"/>
    <dgm:cxn modelId="{77407363-0B1E-439E-96CA-94894F127FBA}" type="presParOf" srcId="{847CB2CE-29BB-4804-A366-9CB27A0D8BF3}" destId="{F2759592-AC77-4BD5-A83D-EB6249D2CD5D}" srcOrd="3" destOrd="0" presId="urn:microsoft.com/office/officeart/2005/8/layout/equation1"/>
    <dgm:cxn modelId="{A31DA50F-06E2-4993-8E95-002B8AD44512}" type="presParOf" srcId="{847CB2CE-29BB-4804-A366-9CB27A0D8BF3}" destId="{38360772-0868-4603-A288-35EEE7AAFF19}" srcOrd="4" destOrd="0" presId="urn:microsoft.com/office/officeart/2005/8/layout/equation1"/>
    <dgm:cxn modelId="{AF03DBDF-BC45-4A39-BCA2-C13B57509798}" type="presParOf" srcId="{847CB2CE-29BB-4804-A366-9CB27A0D8BF3}" destId="{F3F7C5D9-8828-4035-8B3B-2D30AC9C12CE}" srcOrd="5" destOrd="0" presId="urn:microsoft.com/office/officeart/2005/8/layout/equation1"/>
    <dgm:cxn modelId="{453F418D-6E71-4A1B-BB8C-3B876E49E0C9}" type="presParOf" srcId="{847CB2CE-29BB-4804-A366-9CB27A0D8BF3}" destId="{7AFD614B-B55E-4291-95B0-C7744ADD214C}" srcOrd="6" destOrd="0" presId="urn:microsoft.com/office/officeart/2005/8/layout/equation1"/>
    <dgm:cxn modelId="{F7128497-B0DC-4269-B840-2FC11A971FD8}" type="presParOf" srcId="{847CB2CE-29BB-4804-A366-9CB27A0D8BF3}" destId="{C9A1B2E8-7F55-4646-A7CE-715C257935DA}" srcOrd="7" destOrd="0" presId="urn:microsoft.com/office/officeart/2005/8/layout/equation1"/>
    <dgm:cxn modelId="{58735952-B535-476C-A5FC-ECC054D9EC88}" type="presParOf" srcId="{847CB2CE-29BB-4804-A366-9CB27A0D8BF3}" destId="{7C1711E1-20FE-49F3-963B-501E78D4503C}" srcOrd="8" destOrd="0" presId="urn:microsoft.com/office/officeart/2005/8/layout/equation1"/>
    <dgm:cxn modelId="{377EBD3E-203B-4D8B-9AE7-2DC0753A9FEE}" type="presParOf" srcId="{847CB2CE-29BB-4804-A366-9CB27A0D8BF3}" destId="{23B3D817-9744-4BFC-AE0B-07DBEC31140F}" srcOrd="9" destOrd="0" presId="urn:microsoft.com/office/officeart/2005/8/layout/equation1"/>
    <dgm:cxn modelId="{CFA8A1A1-3FF0-40A7-B565-7BC954F0A26B}" type="presParOf" srcId="{847CB2CE-29BB-4804-A366-9CB27A0D8BF3}" destId="{A16BF9A3-58FC-4A49-B7DC-00CE5844CF82}" srcOrd="10" destOrd="0" presId="urn:microsoft.com/office/officeart/2005/8/layout/equation1"/>
    <dgm:cxn modelId="{1637803D-BB67-45DD-BAEB-5BAEF3BE2618}" type="presParOf" srcId="{847CB2CE-29BB-4804-A366-9CB27A0D8BF3}" destId="{8997C1D5-BFFE-429C-8D7F-BEB3568C3D6C}" srcOrd="11" destOrd="0" presId="urn:microsoft.com/office/officeart/2005/8/layout/equation1"/>
    <dgm:cxn modelId="{187CEB1B-5277-4F87-8BA5-BA0D46945EB6}" type="presParOf" srcId="{847CB2CE-29BB-4804-A366-9CB27A0D8BF3}" destId="{8DA8518A-9AF9-4340-8E4A-6D9AF91BFB22}" srcOrd="12" destOrd="0" presId="urn:microsoft.com/office/officeart/2005/8/layout/equation1"/>
    <dgm:cxn modelId="{568B1A19-42E3-431A-9E04-2244A0C5C8DE}" type="presParOf" srcId="{847CB2CE-29BB-4804-A366-9CB27A0D8BF3}" destId="{1BCB1F1F-7C9D-4DEF-8B96-0D49E3394A9A}" srcOrd="13" destOrd="0" presId="urn:microsoft.com/office/officeart/2005/8/layout/equation1"/>
    <dgm:cxn modelId="{7C9C6AA1-0CC9-49EA-A763-6BB5ECCEBD79}" type="presParOf" srcId="{847CB2CE-29BB-4804-A366-9CB27A0D8BF3}" destId="{CA83C1A0-E6E0-4112-8DBC-866EC09F171F}" srcOrd="14" destOrd="0" presId="urn:microsoft.com/office/officeart/2005/8/layout/equation1"/>
    <dgm:cxn modelId="{962ADC91-903B-4990-B89E-9A47A65C6251}" type="presParOf" srcId="{847CB2CE-29BB-4804-A366-9CB27A0D8BF3}" destId="{3C017172-B7C6-4CCA-B3CF-BE78DA2F8F45}" srcOrd="15" destOrd="0" presId="urn:microsoft.com/office/officeart/2005/8/layout/equation1"/>
    <dgm:cxn modelId="{25A26E84-EDEF-4263-837F-15457DE41375}" type="presParOf" srcId="{847CB2CE-29BB-4804-A366-9CB27A0D8BF3}" destId="{C31651CE-FF63-45C0-B69B-B65C4DB89412}"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4509A2-C5CF-4A2E-8979-168CD440A06E}" type="doc">
      <dgm:prSet loTypeId="urn:microsoft.com/office/officeart/2005/8/layout/hProcess3" loCatId="process" qsTypeId="urn:microsoft.com/office/officeart/2005/8/quickstyle/simple1" qsCatId="simple" csTypeId="urn:microsoft.com/office/officeart/2005/8/colors/accent6_2" csCatId="accent6" phldr="1"/>
      <dgm:spPr/>
      <dgm:t>
        <a:bodyPr/>
        <a:lstStyle/>
        <a:p>
          <a:endParaRPr lang="sl-SI"/>
        </a:p>
      </dgm:t>
    </dgm:pt>
    <dgm:pt modelId="{FF5D1F46-5868-4851-B494-432E0A1473BF}">
      <dgm:prSet phldrT="[Text]" phldr="0" custT="1"/>
      <dgm:spPr/>
      <dgm:t>
        <a:bodyPr/>
        <a:lstStyle/>
        <a:p>
          <a:r>
            <a:rPr lang="en-GB" sz="3200" dirty="0">
              <a:solidFill>
                <a:schemeClr val="bg1">
                  <a:lumMod val="95000"/>
                </a:schemeClr>
              </a:solidFill>
              <a:latin typeface="Segoe UI Black" panose="020B0A02040204020203" pitchFamily="34" charset="0"/>
              <a:ea typeface="Segoe UI Black" panose="020B0A02040204020203" pitchFamily="34" charset="0"/>
            </a:rPr>
            <a:t>PREDLOGE</a:t>
          </a:r>
          <a:endParaRPr lang="sl-SI" sz="3200" dirty="0">
            <a:solidFill>
              <a:schemeClr val="bg1">
                <a:lumMod val="95000"/>
              </a:schemeClr>
            </a:solidFill>
            <a:latin typeface="Segoe UI Black" panose="020B0A02040204020203" pitchFamily="34" charset="0"/>
            <a:ea typeface="Segoe UI Black" panose="020B0A02040204020203" pitchFamily="34" charset="0"/>
          </a:endParaRPr>
        </a:p>
      </dgm:t>
    </dgm:pt>
    <dgm:pt modelId="{ACF553FF-0802-4A9C-AB43-9594E1C5122F}" type="parTrans" cxnId="{E6A9C986-03D7-421E-88A0-BAB72A8B1E93}">
      <dgm:prSet/>
      <dgm:spPr/>
      <dgm:t>
        <a:bodyPr/>
        <a:lstStyle/>
        <a:p>
          <a:endParaRPr lang="sl-SI"/>
        </a:p>
      </dgm:t>
    </dgm:pt>
    <dgm:pt modelId="{05152767-E8F7-4F6D-B659-A9877BDE44DA}" type="sibTrans" cxnId="{E6A9C986-03D7-421E-88A0-BAB72A8B1E93}">
      <dgm:prSet/>
      <dgm:spPr/>
      <dgm:t>
        <a:bodyPr/>
        <a:lstStyle/>
        <a:p>
          <a:endParaRPr lang="sl-SI"/>
        </a:p>
      </dgm:t>
    </dgm:pt>
    <dgm:pt modelId="{89759634-AF6E-4F10-98B3-B9D11059BBAC}">
      <dgm:prSet phldrT="[Text]" custT="1"/>
      <dgm:spPr/>
      <dgm:t>
        <a:bodyPr/>
        <a:lstStyle/>
        <a:p>
          <a:r>
            <a:rPr lang="sl-SI"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Navodila za komuniciranje</a:t>
          </a:r>
          <a:endParaRPr lang="sl-SI" sz="1400" dirty="0">
            <a:solidFill>
              <a:schemeClr val="bg1"/>
            </a:solidFill>
          </a:endParaRPr>
        </a:p>
        <a:p>
          <a:r>
            <a:rPr lang="sl-SI" sz="1400" dirty="0"/>
            <a:t>ter</a:t>
          </a:r>
        </a:p>
        <a:p>
          <a:r>
            <a:rPr lang="sl-SI" sz="14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Logotipi</a:t>
          </a:r>
          <a:endParaRPr lang="sl-SI" sz="1400" dirty="0">
            <a:solidFill>
              <a:schemeClr val="bg1"/>
            </a:solidFill>
            <a:latin typeface="Segoe UI Semilight" panose="020B0402040204020203" pitchFamily="34" charset="0"/>
            <a:cs typeface="Segoe UI Semilight" panose="020B0402040204020203" pitchFamily="34" charset="0"/>
          </a:endParaRPr>
        </a:p>
      </dgm:t>
    </dgm:pt>
    <dgm:pt modelId="{5D293CFC-9AA5-4DC5-AE76-83FC585D38BD}" type="parTrans" cxnId="{5113FA34-7201-45E9-8E1F-E1F5129FCCD7}">
      <dgm:prSet/>
      <dgm:spPr/>
      <dgm:t>
        <a:bodyPr/>
        <a:lstStyle/>
        <a:p>
          <a:endParaRPr lang="sl-SI"/>
        </a:p>
      </dgm:t>
    </dgm:pt>
    <dgm:pt modelId="{C0A03762-B733-4F7F-994E-5F39CD0F2CD9}" type="sibTrans" cxnId="{5113FA34-7201-45E9-8E1F-E1F5129FCCD7}">
      <dgm:prSet/>
      <dgm:spPr/>
      <dgm:t>
        <a:bodyPr/>
        <a:lstStyle/>
        <a:p>
          <a:endParaRPr lang="sl-SI"/>
        </a:p>
      </dgm:t>
    </dgm:pt>
    <dgm:pt modelId="{0C731FA0-A52F-41E4-BDD2-3FA7E4E36360}" type="pres">
      <dgm:prSet presAssocID="{784509A2-C5CF-4A2E-8979-168CD440A06E}" presName="Name0" presStyleCnt="0">
        <dgm:presLayoutVars>
          <dgm:dir/>
          <dgm:animLvl val="lvl"/>
          <dgm:resizeHandles val="exact"/>
        </dgm:presLayoutVars>
      </dgm:prSet>
      <dgm:spPr/>
    </dgm:pt>
    <dgm:pt modelId="{1CEDDDEF-0429-4CEF-9C32-1200E53C278C}" type="pres">
      <dgm:prSet presAssocID="{784509A2-C5CF-4A2E-8979-168CD440A06E}" presName="dummy" presStyleCnt="0"/>
      <dgm:spPr/>
    </dgm:pt>
    <dgm:pt modelId="{49AB1730-DE18-4F3F-87CE-6491E8AA0F84}" type="pres">
      <dgm:prSet presAssocID="{784509A2-C5CF-4A2E-8979-168CD440A06E}" presName="linH" presStyleCnt="0"/>
      <dgm:spPr/>
    </dgm:pt>
    <dgm:pt modelId="{0548DD3C-DA41-480C-A3E8-905468AC106A}" type="pres">
      <dgm:prSet presAssocID="{784509A2-C5CF-4A2E-8979-168CD440A06E}" presName="padding1" presStyleCnt="0"/>
      <dgm:spPr/>
    </dgm:pt>
    <dgm:pt modelId="{63B50A8E-528D-4E3D-A1F4-AEEF1057D42E}" type="pres">
      <dgm:prSet presAssocID="{FF5D1F46-5868-4851-B494-432E0A1473BF}" presName="linV" presStyleCnt="0"/>
      <dgm:spPr/>
    </dgm:pt>
    <dgm:pt modelId="{E540234A-6012-4570-A5F0-DE7BA3316870}" type="pres">
      <dgm:prSet presAssocID="{FF5D1F46-5868-4851-B494-432E0A1473BF}" presName="spVertical1" presStyleCnt="0"/>
      <dgm:spPr/>
    </dgm:pt>
    <dgm:pt modelId="{FEB04ED9-D4E5-48D0-BBA2-390C52C8C194}" type="pres">
      <dgm:prSet presAssocID="{FF5D1F46-5868-4851-B494-432E0A1473BF}" presName="parTx" presStyleLbl="revTx" presStyleIdx="0" presStyleCnt="2">
        <dgm:presLayoutVars>
          <dgm:chMax val="0"/>
          <dgm:chPref val="0"/>
          <dgm:bulletEnabled val="1"/>
        </dgm:presLayoutVars>
      </dgm:prSet>
      <dgm:spPr/>
    </dgm:pt>
    <dgm:pt modelId="{D2FA6571-4737-4569-A8E0-141FCF351B09}" type="pres">
      <dgm:prSet presAssocID="{FF5D1F46-5868-4851-B494-432E0A1473BF}" presName="spVertical2" presStyleCnt="0"/>
      <dgm:spPr/>
    </dgm:pt>
    <dgm:pt modelId="{51167C52-6B60-4552-A773-6D317938F98D}" type="pres">
      <dgm:prSet presAssocID="{FF5D1F46-5868-4851-B494-432E0A1473BF}" presName="spVertical3" presStyleCnt="0"/>
      <dgm:spPr/>
    </dgm:pt>
    <dgm:pt modelId="{FE6AC6A5-B85B-4110-B708-709D84DB490A}" type="pres">
      <dgm:prSet presAssocID="{05152767-E8F7-4F6D-B659-A9877BDE44DA}" presName="space" presStyleCnt="0"/>
      <dgm:spPr/>
    </dgm:pt>
    <dgm:pt modelId="{904A47F3-2E6A-42E1-A49B-FAE8EFF1140D}" type="pres">
      <dgm:prSet presAssocID="{89759634-AF6E-4F10-98B3-B9D11059BBAC}" presName="linV" presStyleCnt="0"/>
      <dgm:spPr/>
    </dgm:pt>
    <dgm:pt modelId="{215B6315-5BE4-4209-BD6E-4377C9F4F741}" type="pres">
      <dgm:prSet presAssocID="{89759634-AF6E-4F10-98B3-B9D11059BBAC}" presName="spVertical1" presStyleCnt="0"/>
      <dgm:spPr/>
    </dgm:pt>
    <dgm:pt modelId="{8FB8DF17-F260-4815-A634-3FBA50F1C856}" type="pres">
      <dgm:prSet presAssocID="{89759634-AF6E-4F10-98B3-B9D11059BBAC}" presName="parTx" presStyleLbl="revTx" presStyleIdx="1" presStyleCnt="2">
        <dgm:presLayoutVars>
          <dgm:chMax val="0"/>
          <dgm:chPref val="0"/>
          <dgm:bulletEnabled val="1"/>
        </dgm:presLayoutVars>
      </dgm:prSet>
      <dgm:spPr/>
    </dgm:pt>
    <dgm:pt modelId="{B1284D8C-F48C-4070-BF82-604D746A312A}" type="pres">
      <dgm:prSet presAssocID="{89759634-AF6E-4F10-98B3-B9D11059BBAC}" presName="spVertical2" presStyleCnt="0"/>
      <dgm:spPr/>
    </dgm:pt>
    <dgm:pt modelId="{DD20FDF9-7FA2-479C-A000-DBD4F4A058C3}" type="pres">
      <dgm:prSet presAssocID="{89759634-AF6E-4F10-98B3-B9D11059BBAC}" presName="spVertical3" presStyleCnt="0"/>
      <dgm:spPr/>
    </dgm:pt>
    <dgm:pt modelId="{63789AB7-686B-4B07-8347-D508904523A6}" type="pres">
      <dgm:prSet presAssocID="{784509A2-C5CF-4A2E-8979-168CD440A06E}" presName="padding2" presStyleCnt="0"/>
      <dgm:spPr/>
    </dgm:pt>
    <dgm:pt modelId="{D5B9AC6E-446E-4103-9590-C9D4EABC39BA}" type="pres">
      <dgm:prSet presAssocID="{784509A2-C5CF-4A2E-8979-168CD440A06E}" presName="negArrow" presStyleCnt="0"/>
      <dgm:spPr/>
    </dgm:pt>
    <dgm:pt modelId="{BEBABAB1-279C-477B-A803-D8285839B640}" type="pres">
      <dgm:prSet presAssocID="{784509A2-C5CF-4A2E-8979-168CD440A06E}" presName="backgroundArrow" presStyleLbl="node1" presStyleIdx="0" presStyleCnt="1"/>
      <dgm:spPr>
        <a:solidFill>
          <a:schemeClr val="accent3">
            <a:lumMod val="60000"/>
            <a:lumOff val="40000"/>
          </a:schemeClr>
        </a:solidFill>
      </dgm:spPr>
    </dgm:pt>
  </dgm:ptLst>
  <dgm:cxnLst>
    <dgm:cxn modelId="{5113FA34-7201-45E9-8E1F-E1F5129FCCD7}" srcId="{784509A2-C5CF-4A2E-8979-168CD440A06E}" destId="{89759634-AF6E-4F10-98B3-B9D11059BBAC}" srcOrd="1" destOrd="0" parTransId="{5D293CFC-9AA5-4DC5-AE76-83FC585D38BD}" sibTransId="{C0A03762-B733-4F7F-994E-5F39CD0F2CD9}"/>
    <dgm:cxn modelId="{E6A9C986-03D7-421E-88A0-BAB72A8B1E93}" srcId="{784509A2-C5CF-4A2E-8979-168CD440A06E}" destId="{FF5D1F46-5868-4851-B494-432E0A1473BF}" srcOrd="0" destOrd="0" parTransId="{ACF553FF-0802-4A9C-AB43-9594E1C5122F}" sibTransId="{05152767-E8F7-4F6D-B659-A9877BDE44DA}"/>
    <dgm:cxn modelId="{703DC4A8-93E7-4E7F-80B5-2FEAB69EF1CE}" type="presOf" srcId="{89759634-AF6E-4F10-98B3-B9D11059BBAC}" destId="{8FB8DF17-F260-4815-A634-3FBA50F1C856}" srcOrd="0" destOrd="0" presId="urn:microsoft.com/office/officeart/2005/8/layout/hProcess3"/>
    <dgm:cxn modelId="{82BEB7CE-7EA8-474B-950D-038A0FDDC3BF}" type="presOf" srcId="{FF5D1F46-5868-4851-B494-432E0A1473BF}" destId="{FEB04ED9-D4E5-48D0-BBA2-390C52C8C194}" srcOrd="0" destOrd="0" presId="urn:microsoft.com/office/officeart/2005/8/layout/hProcess3"/>
    <dgm:cxn modelId="{565CA1CF-EC09-4FDC-86E5-118C2DDD0507}" type="presOf" srcId="{784509A2-C5CF-4A2E-8979-168CD440A06E}" destId="{0C731FA0-A52F-41E4-BDD2-3FA7E4E36360}" srcOrd="0" destOrd="0" presId="urn:microsoft.com/office/officeart/2005/8/layout/hProcess3"/>
    <dgm:cxn modelId="{D2E1F3C1-260F-416A-BBE8-69AE7F5A67D4}" type="presParOf" srcId="{0C731FA0-A52F-41E4-BDD2-3FA7E4E36360}" destId="{1CEDDDEF-0429-4CEF-9C32-1200E53C278C}" srcOrd="0" destOrd="0" presId="urn:microsoft.com/office/officeart/2005/8/layout/hProcess3"/>
    <dgm:cxn modelId="{43C28CB1-CD6D-4627-8E1E-CDD8E0B12C99}" type="presParOf" srcId="{0C731FA0-A52F-41E4-BDD2-3FA7E4E36360}" destId="{49AB1730-DE18-4F3F-87CE-6491E8AA0F84}" srcOrd="1" destOrd="0" presId="urn:microsoft.com/office/officeart/2005/8/layout/hProcess3"/>
    <dgm:cxn modelId="{5F3374D1-1BE0-4B34-B1A9-03A0722CA934}" type="presParOf" srcId="{49AB1730-DE18-4F3F-87CE-6491E8AA0F84}" destId="{0548DD3C-DA41-480C-A3E8-905468AC106A}" srcOrd="0" destOrd="0" presId="urn:microsoft.com/office/officeart/2005/8/layout/hProcess3"/>
    <dgm:cxn modelId="{6C61A336-7AF1-4D19-826C-193C5B419584}" type="presParOf" srcId="{49AB1730-DE18-4F3F-87CE-6491E8AA0F84}" destId="{63B50A8E-528D-4E3D-A1F4-AEEF1057D42E}" srcOrd="1" destOrd="0" presId="urn:microsoft.com/office/officeart/2005/8/layout/hProcess3"/>
    <dgm:cxn modelId="{8CF61AFC-066C-46BE-B148-D2EE343BD713}" type="presParOf" srcId="{63B50A8E-528D-4E3D-A1F4-AEEF1057D42E}" destId="{E540234A-6012-4570-A5F0-DE7BA3316870}" srcOrd="0" destOrd="0" presId="urn:microsoft.com/office/officeart/2005/8/layout/hProcess3"/>
    <dgm:cxn modelId="{A7A37846-C386-4BBB-8176-15E01ABC2E74}" type="presParOf" srcId="{63B50A8E-528D-4E3D-A1F4-AEEF1057D42E}" destId="{FEB04ED9-D4E5-48D0-BBA2-390C52C8C194}" srcOrd="1" destOrd="0" presId="urn:microsoft.com/office/officeart/2005/8/layout/hProcess3"/>
    <dgm:cxn modelId="{B746FB32-AF7D-44A9-B16F-B63F56A2A824}" type="presParOf" srcId="{63B50A8E-528D-4E3D-A1F4-AEEF1057D42E}" destId="{D2FA6571-4737-4569-A8E0-141FCF351B09}" srcOrd="2" destOrd="0" presId="urn:microsoft.com/office/officeart/2005/8/layout/hProcess3"/>
    <dgm:cxn modelId="{87185599-FA50-454D-8408-F3672173195E}" type="presParOf" srcId="{63B50A8E-528D-4E3D-A1F4-AEEF1057D42E}" destId="{51167C52-6B60-4552-A773-6D317938F98D}" srcOrd="3" destOrd="0" presId="urn:microsoft.com/office/officeart/2005/8/layout/hProcess3"/>
    <dgm:cxn modelId="{3547769C-6DD4-41B6-9CF5-7AE37FD535C3}" type="presParOf" srcId="{49AB1730-DE18-4F3F-87CE-6491E8AA0F84}" destId="{FE6AC6A5-B85B-4110-B708-709D84DB490A}" srcOrd="2" destOrd="0" presId="urn:microsoft.com/office/officeart/2005/8/layout/hProcess3"/>
    <dgm:cxn modelId="{CB0A58BF-ABBC-4038-99F2-A11E92B26F03}" type="presParOf" srcId="{49AB1730-DE18-4F3F-87CE-6491E8AA0F84}" destId="{904A47F3-2E6A-42E1-A49B-FAE8EFF1140D}" srcOrd="3" destOrd="0" presId="urn:microsoft.com/office/officeart/2005/8/layout/hProcess3"/>
    <dgm:cxn modelId="{1C74B5AB-7B21-4234-B481-105D7C51A910}" type="presParOf" srcId="{904A47F3-2E6A-42E1-A49B-FAE8EFF1140D}" destId="{215B6315-5BE4-4209-BD6E-4377C9F4F741}" srcOrd="0" destOrd="0" presId="urn:microsoft.com/office/officeart/2005/8/layout/hProcess3"/>
    <dgm:cxn modelId="{B9A424E6-9EA0-462C-A335-FE7D722DDE08}" type="presParOf" srcId="{904A47F3-2E6A-42E1-A49B-FAE8EFF1140D}" destId="{8FB8DF17-F260-4815-A634-3FBA50F1C856}" srcOrd="1" destOrd="0" presId="urn:microsoft.com/office/officeart/2005/8/layout/hProcess3"/>
    <dgm:cxn modelId="{5A9494D8-7F66-4087-93E4-C4D516536156}" type="presParOf" srcId="{904A47F3-2E6A-42E1-A49B-FAE8EFF1140D}" destId="{B1284D8C-F48C-4070-BF82-604D746A312A}" srcOrd="2" destOrd="0" presId="urn:microsoft.com/office/officeart/2005/8/layout/hProcess3"/>
    <dgm:cxn modelId="{7B219F0C-DF22-4A5A-A69A-31BE63DD2329}" type="presParOf" srcId="{904A47F3-2E6A-42E1-A49B-FAE8EFF1140D}" destId="{DD20FDF9-7FA2-479C-A000-DBD4F4A058C3}" srcOrd="3" destOrd="0" presId="urn:microsoft.com/office/officeart/2005/8/layout/hProcess3"/>
    <dgm:cxn modelId="{197CFA59-3FC3-4E55-BA5C-E5DBE0D045C0}" type="presParOf" srcId="{49AB1730-DE18-4F3F-87CE-6491E8AA0F84}" destId="{63789AB7-686B-4B07-8347-D508904523A6}" srcOrd="4" destOrd="0" presId="urn:microsoft.com/office/officeart/2005/8/layout/hProcess3"/>
    <dgm:cxn modelId="{45AED0D0-894F-47F2-A44D-B32496151019}" type="presParOf" srcId="{49AB1730-DE18-4F3F-87CE-6491E8AA0F84}" destId="{D5B9AC6E-446E-4103-9590-C9D4EABC39BA}" srcOrd="5" destOrd="0" presId="urn:microsoft.com/office/officeart/2005/8/layout/hProcess3"/>
    <dgm:cxn modelId="{5B2C4845-47D4-49F6-9A15-14E56581C652}" type="presParOf" srcId="{49AB1730-DE18-4F3F-87CE-6491E8AA0F84}" destId="{BEBABAB1-279C-477B-A803-D8285839B640}" srcOrd="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F9269-F95B-45DD-82FB-F6134C0E9AF1}">
      <dsp:nvSpPr>
        <dsp:cNvPr id="0" name=""/>
        <dsp:cNvSpPr/>
      </dsp:nvSpPr>
      <dsp:spPr>
        <a:xfrm>
          <a:off x="5374105" y="1684421"/>
          <a:ext cx="1443789" cy="1443789"/>
        </a:xfrm>
        <a:prstGeom prst="rect">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Segoe UI Semibold" panose="020B0702040204020203" pitchFamily="34" charset="0"/>
              <a:cs typeface="Segoe UI Semibold" panose="020B0702040204020203" pitchFamily="34" charset="0"/>
            </a:rPr>
            <a:t>DOKAZILA O NASTANKU STROŠKOV (OSEBJA)</a:t>
          </a:r>
        </a:p>
      </dsp:txBody>
      <dsp:txXfrm>
        <a:off x="5374105" y="1684421"/>
        <a:ext cx="1443789" cy="1443789"/>
      </dsp:txXfrm>
    </dsp:sp>
    <dsp:sp modelId="{C4CC7BCE-1FEE-472D-AA49-BB898C42B73E}">
      <dsp:nvSpPr>
        <dsp:cNvPr id="0" name=""/>
        <dsp:cNvSpPr/>
      </dsp:nvSpPr>
      <dsp:spPr>
        <a:xfrm rot="16200000">
          <a:off x="5737459" y="1325880"/>
          <a:ext cx="717082" cy="0"/>
        </a:xfrm>
        <a:custGeom>
          <a:avLst/>
          <a:gdLst/>
          <a:ahLst/>
          <a:cxnLst/>
          <a:rect l="0" t="0" r="0" b="0"/>
          <a:pathLst>
            <a:path>
              <a:moveTo>
                <a:pt x="0" y="0"/>
              </a:moveTo>
              <a:lnTo>
                <a:pt x="717082" y="0"/>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1351D3-221C-47A6-BA63-7587CE02D9F1}">
      <dsp:nvSpPr>
        <dsp:cNvPr id="0" name=""/>
        <dsp:cNvSpPr/>
      </dsp:nvSpPr>
      <dsp:spPr>
        <a:xfrm>
          <a:off x="5374626" y="0"/>
          <a:ext cx="1442747" cy="967339"/>
        </a:xfrm>
        <a:prstGeom prst="rect">
          <a:avLst/>
        </a:prstGeom>
        <a:gradFill flip="none" rotWithShape="1">
          <a:gsLst>
            <a:gs pos="0">
              <a:srgbClr val="EC9F4E"/>
            </a:gs>
            <a:gs pos="60000">
              <a:srgbClr val="99BAB1"/>
            </a:gs>
          </a:gsLst>
          <a:lin ang="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FontTx/>
            <a:buNone/>
          </a:pPr>
          <a:r>
            <a:rPr lang="sl-SI" sz="1100" kern="1200" dirty="0">
              <a:latin typeface="Segoe UI Semilight" panose="020B0402040204020203" pitchFamily="34" charset="0"/>
              <a:cs typeface="Segoe UI Semilight" panose="020B0402040204020203" pitchFamily="34" charset="0"/>
            </a:rPr>
            <a:t>Dokazila o izvedenih aktivnostih </a:t>
          </a:r>
          <a:br>
            <a:rPr lang="sl-SI" sz="1100" kern="1200" dirty="0">
              <a:latin typeface="Segoe UI Semilight" panose="020B0402040204020203" pitchFamily="34" charset="0"/>
              <a:cs typeface="Segoe UI Semilight" panose="020B0402040204020203" pitchFamily="34" charset="0"/>
            </a:rPr>
          </a:br>
          <a:r>
            <a:rPr lang="sl-SI" sz="1100" kern="1200" dirty="0">
              <a:latin typeface="Segoe UI Semilight" panose="020B0402040204020203" pitchFamily="34" charset="0"/>
              <a:cs typeface="Segoe UI Semilight" panose="020B0402040204020203" pitchFamily="34" charset="0"/>
            </a:rPr>
            <a:t>(stroški zunanjih izvajalcev – pavšal)</a:t>
          </a:r>
        </a:p>
      </dsp:txBody>
      <dsp:txXfrm>
        <a:off x="5374626" y="0"/>
        <a:ext cx="1442747" cy="967339"/>
      </dsp:txXfrm>
    </dsp:sp>
    <dsp:sp modelId="{2925EBA1-61C9-49F0-8335-7EB32F0D1987}">
      <dsp:nvSpPr>
        <dsp:cNvPr id="0" name=""/>
        <dsp:cNvSpPr/>
      </dsp:nvSpPr>
      <dsp:spPr>
        <a:xfrm rot="19786734">
          <a:off x="6765838" y="1793017"/>
          <a:ext cx="766045" cy="0"/>
        </a:xfrm>
        <a:custGeom>
          <a:avLst/>
          <a:gdLst/>
          <a:ahLst/>
          <a:cxnLst/>
          <a:rect l="0" t="0" r="0" b="0"/>
          <a:pathLst>
            <a:path>
              <a:moveTo>
                <a:pt x="0" y="0"/>
              </a:moveTo>
              <a:lnTo>
                <a:pt x="766045" y="0"/>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4DCF4B-DD47-42B5-BD17-F9F2FD1DCF23}">
      <dsp:nvSpPr>
        <dsp:cNvPr id="0" name=""/>
        <dsp:cNvSpPr/>
      </dsp:nvSpPr>
      <dsp:spPr>
        <a:xfrm>
          <a:off x="7479826" y="213428"/>
          <a:ext cx="1984215" cy="1617777"/>
        </a:xfrm>
        <a:prstGeom prst="rect">
          <a:avLst/>
        </a:prstGeom>
        <a:solidFill>
          <a:schemeClr val="accent5">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l-SI" sz="1100" kern="1200" dirty="0">
              <a:latin typeface="Segoe UI Semilight" panose="020B0402040204020203" pitchFamily="34" charset="0"/>
              <a:cs typeface="Segoe UI Semilight" panose="020B0402040204020203" pitchFamily="34" charset="0"/>
            </a:rPr>
            <a:t>Sklep ali drug upravni akt, s katerim je zaposleni razporejen na delo na projektu (v primeru, ko iz pogodbe o zaposlitvi to ni razvidno)</a:t>
          </a:r>
        </a:p>
      </dsp:txBody>
      <dsp:txXfrm>
        <a:off x="7479826" y="213428"/>
        <a:ext cx="1984215" cy="1617777"/>
      </dsp:txXfrm>
    </dsp:sp>
    <dsp:sp modelId="{834445D4-1C20-4C30-B739-AF808BA94C6A}">
      <dsp:nvSpPr>
        <dsp:cNvPr id="0" name=""/>
        <dsp:cNvSpPr/>
      </dsp:nvSpPr>
      <dsp:spPr>
        <a:xfrm rot="796986">
          <a:off x="6805495" y="2683232"/>
          <a:ext cx="926980" cy="0"/>
        </a:xfrm>
        <a:custGeom>
          <a:avLst/>
          <a:gdLst/>
          <a:ahLst/>
          <a:cxnLst/>
          <a:rect l="0" t="0" r="0" b="0"/>
          <a:pathLst>
            <a:path>
              <a:moveTo>
                <a:pt x="0" y="0"/>
              </a:moveTo>
              <a:lnTo>
                <a:pt x="926980" y="0"/>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22F2F-5814-48F6-A3CE-CAF793395C23}">
      <dsp:nvSpPr>
        <dsp:cNvPr id="0" name=""/>
        <dsp:cNvSpPr/>
      </dsp:nvSpPr>
      <dsp:spPr>
        <a:xfrm>
          <a:off x="7720075" y="2476356"/>
          <a:ext cx="1442747" cy="967339"/>
        </a:xfrm>
        <a:prstGeom prst="rect">
          <a:avLst/>
        </a:prstGeom>
        <a:solidFill>
          <a:schemeClr val="accent5">
            <a:alpha val="90000"/>
            <a:hueOff val="0"/>
            <a:satOff val="0"/>
            <a:lumOff val="0"/>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l-SI" sz="1100" kern="1200" dirty="0">
              <a:latin typeface="Segoe UI Semilight" panose="020B0402040204020203" pitchFamily="34" charset="0"/>
              <a:cs typeface="Segoe UI Semilight" panose="020B0402040204020203" pitchFamily="34" charset="0"/>
            </a:rPr>
            <a:t>Izpolnjena mesečna </a:t>
          </a:r>
          <a:r>
            <a:rPr lang="sl-SI" sz="1100" kern="1200" dirty="0" err="1">
              <a:latin typeface="Segoe UI Semilight" panose="020B0402040204020203" pitchFamily="34" charset="0"/>
              <a:cs typeface="Segoe UI Semilight" panose="020B0402040204020203" pitchFamily="34" charset="0"/>
            </a:rPr>
            <a:t>časovnica</a:t>
          </a:r>
          <a:endParaRPr lang="sl-SI" sz="1100" kern="1200" dirty="0">
            <a:latin typeface="Segoe UI Semilight" panose="020B0402040204020203" pitchFamily="34" charset="0"/>
            <a:cs typeface="Segoe UI Semilight" panose="020B0402040204020203" pitchFamily="34" charset="0"/>
          </a:endParaRPr>
        </a:p>
      </dsp:txBody>
      <dsp:txXfrm>
        <a:off x="7720075" y="2476356"/>
        <a:ext cx="1442747" cy="967339"/>
      </dsp:txXfrm>
    </dsp:sp>
    <dsp:sp modelId="{F8244579-C6CB-4C4E-ABFE-D8ED35A7527D}">
      <dsp:nvSpPr>
        <dsp:cNvPr id="0" name=""/>
        <dsp:cNvSpPr/>
      </dsp:nvSpPr>
      <dsp:spPr>
        <a:xfrm rot="5400000">
          <a:off x="5737666" y="3486545"/>
          <a:ext cx="716668" cy="0"/>
        </a:xfrm>
        <a:custGeom>
          <a:avLst/>
          <a:gdLst/>
          <a:ahLst/>
          <a:cxnLst/>
          <a:rect l="0" t="0" r="0" b="0"/>
          <a:pathLst>
            <a:path>
              <a:moveTo>
                <a:pt x="0" y="0"/>
              </a:moveTo>
              <a:lnTo>
                <a:pt x="716668" y="0"/>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D61CF-6E75-4354-B0B7-81A9B43FDA44}">
      <dsp:nvSpPr>
        <dsp:cNvPr id="0" name=""/>
        <dsp:cNvSpPr/>
      </dsp:nvSpPr>
      <dsp:spPr>
        <a:xfrm>
          <a:off x="2964114" y="3844879"/>
          <a:ext cx="6263771" cy="967339"/>
        </a:xfrm>
        <a:prstGeom prst="rect">
          <a:avLst/>
        </a:prstGeom>
        <a:solidFill>
          <a:schemeClr val="accent5">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l-SI" sz="1100" b="1" kern="1200" dirty="0">
              <a:latin typeface="Segoe UI Semilight" panose="020B0402040204020203" pitchFamily="34" charset="0"/>
              <a:cs typeface="Segoe UI Semilight" panose="020B0402040204020203" pitchFamily="34" charset="0"/>
            </a:rPr>
            <a:t>Pogodba o zaposlitvi s pripadajočimi aneksi </a:t>
          </a:r>
          <a:r>
            <a:rPr lang="sl-SI" sz="1100" kern="1200" dirty="0">
              <a:latin typeface="Segoe UI Semilight" panose="020B0402040204020203" pitchFamily="34" charset="0"/>
              <a:cs typeface="Segoe UI Semilight" panose="020B0402040204020203" pitchFamily="34" charset="0"/>
            </a:rPr>
            <a:t>(ob prvem zahtevku za izplačilo in ko pride do spremembe) </a:t>
          </a:r>
          <a:r>
            <a:rPr lang="sl-SI" sz="1100" b="1" kern="1200" dirty="0">
              <a:latin typeface="Segoe UI Semilight" panose="020B0402040204020203" pitchFamily="34" charset="0"/>
              <a:cs typeface="Segoe UI Semilight" panose="020B0402040204020203" pitchFamily="34" charset="0"/>
            </a:rPr>
            <a:t>ali druga oblika pogodbe za opravljanje dela </a:t>
          </a:r>
          <a:r>
            <a:rPr lang="sl-SI" sz="1100" kern="1200" dirty="0">
              <a:latin typeface="Segoe UI Semilight" panose="020B0402040204020203" pitchFamily="34" charset="0"/>
              <a:cs typeface="Segoe UI Semilight" panose="020B0402040204020203" pitchFamily="34" charset="0"/>
            </a:rPr>
            <a:t>(npr. </a:t>
          </a:r>
          <a:r>
            <a:rPr lang="sl-SI" sz="1100" kern="1200" dirty="0" err="1">
              <a:latin typeface="Segoe UI Semilight" panose="020B0402040204020203" pitchFamily="34" charset="0"/>
              <a:cs typeface="Segoe UI Semilight" panose="020B0402040204020203" pitchFamily="34" charset="0"/>
            </a:rPr>
            <a:t>podjemna</a:t>
          </a:r>
          <a:r>
            <a:rPr lang="sl-SI" sz="1100" kern="1200" dirty="0">
              <a:latin typeface="Segoe UI Semilight" panose="020B0402040204020203" pitchFamily="34" charset="0"/>
              <a:cs typeface="Segoe UI Semilight" panose="020B0402040204020203" pitchFamily="34" charset="0"/>
            </a:rPr>
            <a:t> pogodba za vodenje in koordinacijo, strokovno in tehnično pomoč ali izvajanje neindustrijskih dejavnosti; avtorsko delo za izvajanje neindustrijskih dejavnosti,…)</a:t>
          </a:r>
        </a:p>
      </dsp:txBody>
      <dsp:txXfrm>
        <a:off x="2964114" y="3844879"/>
        <a:ext cx="6263771" cy="967339"/>
      </dsp:txXfrm>
    </dsp:sp>
    <dsp:sp modelId="{5F2F7757-7E34-4A8F-A1CF-F0E94A4D5252}">
      <dsp:nvSpPr>
        <dsp:cNvPr id="0" name=""/>
        <dsp:cNvSpPr/>
      </dsp:nvSpPr>
      <dsp:spPr>
        <a:xfrm rot="10014516">
          <a:off x="4423778" y="2683235"/>
          <a:ext cx="962838" cy="0"/>
        </a:xfrm>
        <a:custGeom>
          <a:avLst/>
          <a:gdLst/>
          <a:ahLst/>
          <a:cxnLst/>
          <a:rect l="0" t="0" r="0" b="0"/>
          <a:pathLst>
            <a:path>
              <a:moveTo>
                <a:pt x="0" y="0"/>
              </a:moveTo>
              <a:lnTo>
                <a:pt x="962838" y="0"/>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AF0B5-5C4B-4A9B-9FAE-A83558FF5172}">
      <dsp:nvSpPr>
        <dsp:cNvPr id="0" name=""/>
        <dsp:cNvSpPr/>
      </dsp:nvSpPr>
      <dsp:spPr>
        <a:xfrm>
          <a:off x="2993543" y="2476365"/>
          <a:ext cx="1442747" cy="967339"/>
        </a:xfrm>
        <a:prstGeom prst="rect">
          <a:avLst/>
        </a:prstGeom>
        <a:solidFill>
          <a:schemeClr val="accent5">
            <a:alpha val="90000"/>
            <a:hueOff val="0"/>
            <a:satOff val="0"/>
            <a:lumOff val="0"/>
            <a:alphaOff val="-3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l-SI" sz="1100" kern="1200" dirty="0">
              <a:latin typeface="Segoe UI Semilight" panose="020B0402040204020203" pitchFamily="34" charset="0"/>
              <a:cs typeface="Segoe UI Semilight" panose="020B0402040204020203" pitchFamily="34" charset="0"/>
            </a:rPr>
            <a:t>Poročilo o izvajanju projekta</a:t>
          </a:r>
        </a:p>
      </dsp:txBody>
      <dsp:txXfrm>
        <a:off x="2993543" y="2476365"/>
        <a:ext cx="1442747" cy="967339"/>
      </dsp:txXfrm>
    </dsp:sp>
    <dsp:sp modelId="{1E765517-7F2F-4326-B218-86C95963EB8A}">
      <dsp:nvSpPr>
        <dsp:cNvPr id="0" name=""/>
        <dsp:cNvSpPr/>
      </dsp:nvSpPr>
      <dsp:spPr>
        <a:xfrm rot="12257352">
          <a:off x="4238332" y="1836118"/>
          <a:ext cx="1188369" cy="0"/>
        </a:xfrm>
        <a:custGeom>
          <a:avLst/>
          <a:gdLst/>
          <a:ahLst/>
          <a:cxnLst/>
          <a:rect l="0" t="0" r="0" b="0"/>
          <a:pathLst>
            <a:path>
              <a:moveTo>
                <a:pt x="0" y="0"/>
              </a:moveTo>
              <a:lnTo>
                <a:pt x="1188369" y="0"/>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C9D076-6193-4955-A9F6-DACF1A0DD97B}">
      <dsp:nvSpPr>
        <dsp:cNvPr id="0" name=""/>
        <dsp:cNvSpPr/>
      </dsp:nvSpPr>
      <dsp:spPr>
        <a:xfrm>
          <a:off x="2848182" y="782486"/>
          <a:ext cx="1442747" cy="967339"/>
        </a:xfrm>
        <a:prstGeom prst="rect">
          <a:avLst/>
        </a:prstGeom>
        <a:solidFill>
          <a:schemeClr val="accent5">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sl-SI" sz="1100" kern="1200" dirty="0">
              <a:latin typeface="Segoe UI Semilight" panose="020B0402040204020203" pitchFamily="34" charset="0"/>
              <a:cs typeface="Segoe UI Semilight" panose="020B0402040204020203" pitchFamily="34" charset="0"/>
            </a:rPr>
            <a:t>Označitev vira financiranja</a:t>
          </a:r>
        </a:p>
      </dsp:txBody>
      <dsp:txXfrm>
        <a:off x="2848182" y="782486"/>
        <a:ext cx="1442747" cy="9673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19CBA-E512-4D52-BEC0-5F8648D1ABB6}">
      <dsp:nvSpPr>
        <dsp:cNvPr id="0" name=""/>
        <dsp:cNvSpPr/>
      </dsp:nvSpPr>
      <dsp:spPr>
        <a:xfrm>
          <a:off x="45720" y="169333"/>
          <a:ext cx="2539999" cy="1524000"/>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OZNAČITEV NA SPLETNI STRANI UPRAVIČENCA</a:t>
          </a:r>
        </a:p>
      </dsp:txBody>
      <dsp:txXfrm>
        <a:off x="45720" y="169333"/>
        <a:ext cx="2539999" cy="1524000"/>
      </dsp:txXfrm>
    </dsp:sp>
    <dsp:sp modelId="{153AD1ED-CFA2-4B1A-9448-061C19515765}">
      <dsp:nvSpPr>
        <dsp:cNvPr id="0" name=""/>
        <dsp:cNvSpPr/>
      </dsp:nvSpPr>
      <dsp:spPr>
        <a:xfrm>
          <a:off x="2839720" y="169333"/>
          <a:ext cx="2539999" cy="1524000"/>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OZNAČITEV NA SOCIALNIH OMREŽJIH/DRUŽBENIH MEDIJIH</a:t>
          </a:r>
          <a:endParaRPr lang="sl-SI" sz="1400" b="0" kern="1200" dirty="0">
            <a:latin typeface="Segoe UI Semilight" panose="020B0402040204020203" pitchFamily="34" charset="0"/>
            <a:cs typeface="Segoe UI Semilight" panose="020B0402040204020203" pitchFamily="34" charset="0"/>
          </a:endParaRPr>
        </a:p>
      </dsp:txBody>
      <dsp:txXfrm>
        <a:off x="2839720" y="169333"/>
        <a:ext cx="2539999" cy="1524000"/>
      </dsp:txXfrm>
    </dsp:sp>
    <dsp:sp modelId="{3C7018E4-5B10-43F9-BC32-7336EF578439}">
      <dsp:nvSpPr>
        <dsp:cNvPr id="0" name=""/>
        <dsp:cNvSpPr/>
      </dsp:nvSpPr>
      <dsp:spPr>
        <a:xfrm>
          <a:off x="5587999" y="169333"/>
          <a:ext cx="2539999" cy="15240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DOKUMENTI IN KOMUNIKACIJSKA GRADIVA</a:t>
          </a:r>
        </a:p>
      </dsp:txBody>
      <dsp:txXfrm>
        <a:off x="5587999" y="169333"/>
        <a:ext cx="2539999" cy="1524000"/>
      </dsp:txXfrm>
    </dsp:sp>
    <dsp:sp modelId="{3ADF8F3D-9B38-467D-A46C-A0557F5606C6}">
      <dsp:nvSpPr>
        <dsp:cNvPr id="0" name=""/>
        <dsp:cNvSpPr/>
      </dsp:nvSpPr>
      <dsp:spPr>
        <a:xfrm>
          <a:off x="0" y="1947333"/>
          <a:ext cx="2539999" cy="1524000"/>
        </a:xfrm>
        <a:prstGeom prst="rect">
          <a:avLst/>
        </a:prstGeom>
        <a:solidFill>
          <a:schemeClr val="accent4">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AVDIOVIZUALNI MATERIAL</a:t>
          </a:r>
          <a:endParaRPr lang="sl-SI" sz="1400" b="0" kern="1200" dirty="0">
            <a:latin typeface="Segoe UI Semilight" panose="020B0402040204020203" pitchFamily="34" charset="0"/>
            <a:cs typeface="Segoe UI Semilight" panose="020B0402040204020203" pitchFamily="34" charset="0"/>
          </a:endParaRPr>
        </a:p>
      </dsp:txBody>
      <dsp:txXfrm>
        <a:off x="0" y="1947333"/>
        <a:ext cx="2539999" cy="1524000"/>
      </dsp:txXfrm>
    </dsp:sp>
    <dsp:sp modelId="{FDD10187-F880-4B9C-9FA6-907702DB4D2B}">
      <dsp:nvSpPr>
        <dsp:cNvPr id="0" name=""/>
        <dsp:cNvSpPr/>
      </dsp:nvSpPr>
      <dsp:spPr>
        <a:xfrm>
          <a:off x="2794000" y="1947333"/>
          <a:ext cx="2539999" cy="1524000"/>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PROMOCIJSKI MATERIAL</a:t>
          </a:r>
          <a:endParaRPr lang="sl-SI" sz="1400" b="0" kern="1200" dirty="0">
            <a:latin typeface="Segoe UI Semilight" panose="020B0402040204020203" pitchFamily="34" charset="0"/>
            <a:cs typeface="Segoe UI Semilight" panose="020B0402040204020203" pitchFamily="34" charset="0"/>
          </a:endParaRPr>
        </a:p>
      </dsp:txBody>
      <dsp:txXfrm>
        <a:off x="2794000" y="1947333"/>
        <a:ext cx="2539999" cy="1524000"/>
      </dsp:txXfrm>
    </dsp:sp>
    <dsp:sp modelId="{4EF184C6-EBCA-4368-A62B-651836480808}">
      <dsp:nvSpPr>
        <dsp:cNvPr id="0" name=""/>
        <dsp:cNvSpPr/>
      </dsp:nvSpPr>
      <dsp:spPr>
        <a:xfrm>
          <a:off x="5587999" y="1947333"/>
          <a:ext cx="2539999" cy="1524000"/>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DRUGE AKTIVNOST</a:t>
          </a:r>
        </a:p>
      </dsp:txBody>
      <dsp:txXfrm>
        <a:off x="5587999" y="1947333"/>
        <a:ext cx="2539999" cy="1524000"/>
      </dsp:txXfrm>
    </dsp:sp>
    <dsp:sp modelId="{5A18CE57-D362-4983-94A8-B9E40636CB22}">
      <dsp:nvSpPr>
        <dsp:cNvPr id="0" name=""/>
        <dsp:cNvSpPr/>
      </dsp:nvSpPr>
      <dsp:spPr>
        <a:xfrm>
          <a:off x="1397000" y="3725333"/>
          <a:ext cx="2539999" cy="15240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TV IN RADIJSKE ODDAJE TER PRISPEVKI ZA SPLETNE MEDIJE</a:t>
          </a:r>
        </a:p>
      </dsp:txBody>
      <dsp:txXfrm>
        <a:off x="1397000" y="3725333"/>
        <a:ext cx="2539999" cy="1524000"/>
      </dsp:txXfrm>
    </dsp:sp>
    <dsp:sp modelId="{80E89E17-7909-47CF-9EF1-E6C326794B0E}">
      <dsp:nvSpPr>
        <dsp:cNvPr id="0" name=""/>
        <dsp:cNvSpPr/>
      </dsp:nvSpPr>
      <dsp:spPr>
        <a:xfrm>
          <a:off x="4191000" y="3725333"/>
          <a:ext cx="2539999" cy="1524000"/>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PLAKAT  ALI ENAKOVREDEN ELEKTRONSKI PRIKAZOVALNIK</a:t>
          </a:r>
        </a:p>
      </dsp:txBody>
      <dsp:txXfrm>
        <a:off x="4191000" y="3725333"/>
        <a:ext cx="2539999" cy="1524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2403-9AD3-40F8-BBD1-DE4057743750}">
      <dsp:nvSpPr>
        <dsp:cNvPr id="0" name=""/>
        <dsp:cNvSpPr/>
      </dsp:nvSpPr>
      <dsp:spPr>
        <a:xfrm rot="5400000">
          <a:off x="4457544" y="-1780275"/>
          <a:ext cx="809046" cy="4576064"/>
        </a:xfrm>
        <a:prstGeom prst="round2SameRect">
          <a:avLst/>
        </a:prstGeom>
        <a:solidFill>
          <a:schemeClr val="accent1">
            <a:lumMod val="40000"/>
            <a:lumOff val="60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l-SI" sz="1400" b="0" kern="1200" dirty="0">
              <a:latin typeface="Segoe UI Semilight" panose="020B0402040204020203" pitchFamily="34" charset="0"/>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info@las-sciljem.si</a:t>
          </a:r>
          <a:r>
            <a:rPr lang="sl-SI" sz="1400" b="0" kern="1200" dirty="0">
              <a:latin typeface="Segoe UI Semilight" panose="020B0402040204020203" pitchFamily="34" charset="0"/>
              <a:cs typeface="Segoe UI Semilight" panose="020B0402040204020203" pitchFamily="34" charset="0"/>
            </a:rPr>
            <a:t> </a:t>
          </a:r>
        </a:p>
      </dsp:txBody>
      <dsp:txXfrm rot="-5400000">
        <a:off x="2574035" y="142728"/>
        <a:ext cx="4536570" cy="730058"/>
      </dsp:txXfrm>
    </dsp:sp>
    <dsp:sp modelId="{60856FED-CC5D-4978-9984-EC40DDEC19B3}">
      <dsp:nvSpPr>
        <dsp:cNvPr id="0" name=""/>
        <dsp:cNvSpPr/>
      </dsp:nvSpPr>
      <dsp:spPr>
        <a:xfrm>
          <a:off x="0" y="2102"/>
          <a:ext cx="2574036" cy="1011308"/>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bold" panose="020B0702040204020203" pitchFamily="34" charset="0"/>
              <a:cs typeface="Segoe UI Semibold" panose="020B0702040204020203" pitchFamily="34" charset="0"/>
            </a:rPr>
            <a:t>ELEKTRONSKI NASLOV</a:t>
          </a:r>
        </a:p>
      </dsp:txBody>
      <dsp:txXfrm>
        <a:off x="49368" y="51470"/>
        <a:ext cx="2475300" cy="912572"/>
      </dsp:txXfrm>
    </dsp:sp>
    <dsp:sp modelId="{4F8684B4-C3DF-431A-8D0A-7FCC6A23C2F7}">
      <dsp:nvSpPr>
        <dsp:cNvPr id="0" name=""/>
        <dsp:cNvSpPr/>
      </dsp:nvSpPr>
      <dsp:spPr>
        <a:xfrm rot="5400000">
          <a:off x="4457544" y="-718401"/>
          <a:ext cx="809046" cy="4576064"/>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l-SI" sz="1400" b="0" kern="1200">
              <a:latin typeface="Segoe UI Semilight" panose="020B0402040204020203" pitchFamily="34" charset="0"/>
              <a:ea typeface="Aptos" panose="020B0004020202020204" pitchFamily="34" charset="0"/>
              <a:cs typeface="Segoe UI Semilight" panose="020B0402040204020203" pitchFamily="34" charset="0"/>
            </a:rPr>
            <a:t>059 340 390</a:t>
          </a:r>
          <a:endParaRPr lang="sl-SI" sz="1400" b="0" kern="1200" dirty="0">
            <a:latin typeface="Segoe UI Semilight" panose="020B0402040204020203" pitchFamily="34" charset="0"/>
            <a:cs typeface="Segoe UI Semilight" panose="020B0402040204020203" pitchFamily="34" charset="0"/>
          </a:endParaRPr>
        </a:p>
      </dsp:txBody>
      <dsp:txXfrm rot="-5400000">
        <a:off x="2574035" y="1204602"/>
        <a:ext cx="4536570" cy="730058"/>
      </dsp:txXfrm>
    </dsp:sp>
    <dsp:sp modelId="{E1467380-7519-4B13-8E94-EA91894DE369}">
      <dsp:nvSpPr>
        <dsp:cNvPr id="0" name=""/>
        <dsp:cNvSpPr/>
      </dsp:nvSpPr>
      <dsp:spPr>
        <a:xfrm>
          <a:off x="0" y="1063976"/>
          <a:ext cx="2574036" cy="101130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Segoe UI Semibold" panose="020B0702040204020203" pitchFamily="34" charset="0"/>
              <a:cs typeface="Segoe UI Semibold" panose="020B0702040204020203" pitchFamily="34" charset="0"/>
            </a:rPr>
            <a:t>TELEFONSKA ŠTEVILKA</a:t>
          </a:r>
        </a:p>
      </dsp:txBody>
      <dsp:txXfrm>
        <a:off x="49368" y="1113344"/>
        <a:ext cx="2475300" cy="912572"/>
      </dsp:txXfrm>
    </dsp:sp>
    <dsp:sp modelId="{996FEB98-DF7B-4CB9-8CB5-CC8EA5D814E0}">
      <dsp:nvSpPr>
        <dsp:cNvPr id="0" name=""/>
        <dsp:cNvSpPr/>
      </dsp:nvSpPr>
      <dsp:spPr>
        <a:xfrm rot="5400000">
          <a:off x="4457544" y="343473"/>
          <a:ext cx="809046" cy="4576064"/>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l-SI" sz="1400" b="0" kern="1200">
              <a:latin typeface="Segoe UI Semilight" panose="020B0402040204020203" pitchFamily="34" charset="0"/>
              <a:cs typeface="Segoe UI Semilight" panose="020B0402040204020203" pitchFamily="34" charset="0"/>
            </a:rPr>
            <a:t>po predhodnem dogovoru</a:t>
          </a:r>
          <a:endParaRPr lang="sl-SI" sz="1400" b="0" kern="1200" dirty="0">
            <a:latin typeface="Segoe UI Semilight" panose="020B0402040204020203" pitchFamily="34" charset="0"/>
            <a:cs typeface="Segoe UI Semilight" panose="020B0402040204020203" pitchFamily="34" charset="0"/>
          </a:endParaRPr>
        </a:p>
      </dsp:txBody>
      <dsp:txXfrm rot="-5400000">
        <a:off x="2574035" y="2266476"/>
        <a:ext cx="4536570" cy="730058"/>
      </dsp:txXfrm>
    </dsp:sp>
    <dsp:sp modelId="{ADE85406-2971-465A-B212-77460445BA6F}">
      <dsp:nvSpPr>
        <dsp:cNvPr id="0" name=""/>
        <dsp:cNvSpPr/>
      </dsp:nvSpPr>
      <dsp:spPr>
        <a:xfrm>
          <a:off x="0" y="2125850"/>
          <a:ext cx="2574036" cy="101130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Segoe UI Semibold" panose="020B0702040204020203" pitchFamily="34" charset="0"/>
              <a:cs typeface="Segoe UI Semibold" panose="020B0702040204020203" pitchFamily="34" charset="0"/>
            </a:rPr>
            <a:t>PISARNA LAS</a:t>
          </a:r>
        </a:p>
      </dsp:txBody>
      <dsp:txXfrm>
        <a:off x="49368" y="2175218"/>
        <a:ext cx="2475300" cy="912572"/>
      </dsp:txXfrm>
    </dsp:sp>
    <dsp:sp modelId="{D060E703-CF92-4E80-B699-AFA494B4374E}">
      <dsp:nvSpPr>
        <dsp:cNvPr id="0" name=""/>
        <dsp:cNvSpPr/>
      </dsp:nvSpPr>
      <dsp:spPr>
        <a:xfrm rot="5400000">
          <a:off x="4457544" y="1405347"/>
          <a:ext cx="809046" cy="4576064"/>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sl-SI" sz="1400" b="0" kern="1200">
              <a:latin typeface="Segoe UI Semilight" panose="020B0402040204020203" pitchFamily="34" charset="0"/>
              <a:cs typeface="Segoe UI Semilight" panose="020B0402040204020203" pitchFamily="34" charset="0"/>
              <a:hlinkClick xmlns:r="http://schemas.openxmlformats.org/officeDocument/2006/relationships" r:id="rId2"/>
            </a:rPr>
            <a:t>https://las-sciljem.si/71/navodila-in-obrazci/</a:t>
          </a:r>
          <a:r>
            <a:rPr lang="sl-SI" sz="1400" b="0" kern="1200">
              <a:latin typeface="Segoe UI Semilight" panose="020B0402040204020203" pitchFamily="34" charset="0"/>
              <a:cs typeface="Segoe UI Semilight" panose="020B0402040204020203" pitchFamily="34" charset="0"/>
            </a:rPr>
            <a:t> </a:t>
          </a:r>
          <a:endParaRPr lang="sl-SI" sz="1400" b="0" kern="1200" dirty="0">
            <a:latin typeface="Segoe UI Semilight" panose="020B0402040204020203" pitchFamily="34" charset="0"/>
            <a:cs typeface="Segoe UI Semilight" panose="020B0402040204020203" pitchFamily="34" charset="0"/>
          </a:endParaRPr>
        </a:p>
      </dsp:txBody>
      <dsp:txXfrm rot="-5400000">
        <a:off x="2574035" y="3328350"/>
        <a:ext cx="4536570" cy="730058"/>
      </dsp:txXfrm>
    </dsp:sp>
    <dsp:sp modelId="{41D20733-0F53-4510-A21E-6FABA3E8427B}">
      <dsp:nvSpPr>
        <dsp:cNvPr id="0" name=""/>
        <dsp:cNvSpPr/>
      </dsp:nvSpPr>
      <dsp:spPr>
        <a:xfrm>
          <a:off x="0" y="3187724"/>
          <a:ext cx="2574036" cy="101130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sl-SI" sz="1400" b="1" kern="1200" dirty="0">
              <a:latin typeface="Segoe UI Semibold" panose="020B0702040204020203" pitchFamily="34" charset="0"/>
              <a:cs typeface="Segoe UI Semibold" panose="020B0702040204020203" pitchFamily="34" charset="0"/>
            </a:rPr>
            <a:t>GRADIVA</a:t>
          </a:r>
        </a:p>
      </dsp:txBody>
      <dsp:txXfrm>
        <a:off x="49368" y="3237092"/>
        <a:ext cx="2475300" cy="91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9DF2-04D2-45C6-9EB3-EC8583492FF8}">
      <dsp:nvSpPr>
        <dsp:cNvPr id="0" name=""/>
        <dsp:cNvSpPr/>
      </dsp:nvSpPr>
      <dsp:spPr>
        <a:xfrm>
          <a:off x="1988529" y="990"/>
          <a:ext cx="2245261" cy="2245261"/>
        </a:xfrm>
        <a:prstGeom prst="upArrow">
          <a:avLst>
            <a:gd name="adj1" fmla="val 50000"/>
            <a:gd name="adj2" fmla="val 35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sl-SI" sz="1600" b="0" kern="1200" dirty="0">
              <a:latin typeface="Segoe UI Semibold" panose="020B0702040204020203" pitchFamily="34" charset="0"/>
              <a:ea typeface="Segoe UI Black" panose="020B0A02040204020203" pitchFamily="34" charset="0"/>
              <a:cs typeface="Segoe UI Semibold" panose="020B0702040204020203" pitchFamily="34" charset="0"/>
            </a:rPr>
            <a:t>ČASOVNICA</a:t>
          </a:r>
        </a:p>
      </dsp:txBody>
      <dsp:txXfrm>
        <a:off x="2549844" y="393911"/>
        <a:ext cx="1122631" cy="1852340"/>
      </dsp:txXfrm>
    </dsp:sp>
    <dsp:sp modelId="{E2F1F4F7-D044-4735-9001-32D406C748C7}">
      <dsp:nvSpPr>
        <dsp:cNvPr id="0" name=""/>
        <dsp:cNvSpPr/>
      </dsp:nvSpPr>
      <dsp:spPr>
        <a:xfrm rot="7200000">
          <a:off x="3286096" y="2248441"/>
          <a:ext cx="2245261" cy="2245261"/>
        </a:xfrm>
        <a:prstGeom prst="upArrow">
          <a:avLst>
            <a:gd name="adj1" fmla="val 50000"/>
            <a:gd name="adj2" fmla="val 35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0" kern="1200" dirty="0">
              <a:latin typeface="Segoe UI Semibold" panose="020B0702040204020203" pitchFamily="34" charset="0"/>
              <a:ea typeface="Segoe UI Black" panose="020B0A02040204020203" pitchFamily="34" charset="0"/>
              <a:cs typeface="Segoe UI Semibold" panose="020B0702040204020203" pitchFamily="34" charset="0"/>
            </a:rPr>
            <a:t>POROČILO</a:t>
          </a:r>
          <a:endParaRPr lang="sl-SI" sz="1600" b="0" kern="1200" dirty="0">
            <a:latin typeface="Segoe UI Semibold" panose="020B0702040204020203" pitchFamily="34" charset="0"/>
            <a:ea typeface="Segoe UI Black" panose="020B0A02040204020203" pitchFamily="34" charset="0"/>
            <a:cs typeface="Segoe UI Semibold" panose="020B0702040204020203" pitchFamily="34" charset="0"/>
          </a:endParaRPr>
        </a:p>
      </dsp:txBody>
      <dsp:txXfrm rot="-5400000">
        <a:off x="3312417" y="2711525"/>
        <a:ext cx="1852340" cy="1122631"/>
      </dsp:txXfrm>
    </dsp:sp>
    <dsp:sp modelId="{825346C3-FC2A-4E99-B02D-79A7FB43F0A7}">
      <dsp:nvSpPr>
        <dsp:cNvPr id="0" name=""/>
        <dsp:cNvSpPr/>
      </dsp:nvSpPr>
      <dsp:spPr>
        <a:xfrm rot="14400000">
          <a:off x="690963" y="2248441"/>
          <a:ext cx="2245261" cy="2245261"/>
        </a:xfrm>
        <a:prstGeom prst="upArrow">
          <a:avLst>
            <a:gd name="adj1" fmla="val 50000"/>
            <a:gd name="adj2" fmla="val 35000"/>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457200" rtl="0" eaLnBrk="1" latinLnBrk="0" hangingPunct="1">
            <a:lnSpc>
              <a:spcPct val="90000"/>
            </a:lnSpc>
            <a:spcBef>
              <a:spcPct val="0"/>
            </a:spcBef>
            <a:spcAft>
              <a:spcPct val="35000"/>
            </a:spcAft>
            <a:buNone/>
          </a:pPr>
          <a:r>
            <a:rPr lang="sl-SI" sz="1600" b="0" kern="1200" dirty="0">
              <a:latin typeface="Segoe UI Semibold" panose="020B0702040204020203" pitchFamily="34" charset="0"/>
              <a:ea typeface="Segoe UI Black" panose="020B0A02040204020203" pitchFamily="34" charset="0"/>
              <a:cs typeface="Segoe UI Semibold" panose="020B0702040204020203" pitchFamily="34" charset="0"/>
            </a:rPr>
            <a:t>OSTALA DOKAZILA</a:t>
          </a:r>
        </a:p>
      </dsp:txBody>
      <dsp:txXfrm rot="5400000">
        <a:off x="1057564" y="2711525"/>
        <a:ext cx="1852340" cy="1122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75286-04F5-4D86-AA2C-DE8B593D1BD2}">
      <dsp:nvSpPr>
        <dsp:cNvPr id="0" name=""/>
        <dsp:cNvSpPr/>
      </dsp:nvSpPr>
      <dsp:spPr>
        <a:xfrm rot="5400000">
          <a:off x="940204" y="744"/>
          <a:ext cx="2650271" cy="2650271"/>
        </a:xfrm>
        <a:prstGeom prst="upArrow">
          <a:avLst>
            <a:gd name="adj1" fmla="val 50000"/>
            <a:gd name="adj2" fmla="val 35000"/>
          </a:avLst>
        </a:prstGeom>
        <a:solidFill>
          <a:schemeClr val="accent4">
            <a:lumMod val="75000"/>
          </a:schemeClr>
        </a:solidFill>
        <a:ln w="15875" cap="flat" cmpd="sng" algn="ctr">
          <a:no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vert270" wrap="square" lIns="128016" tIns="128016" rIns="128016" bIns="128016"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POROČILO</a:t>
          </a:r>
        </a:p>
      </dsp:txBody>
      <dsp:txXfrm>
        <a:off x="1370874" y="232643"/>
        <a:ext cx="1325135" cy="2186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75286-04F5-4D86-AA2C-DE8B593D1BD2}">
      <dsp:nvSpPr>
        <dsp:cNvPr id="0" name=""/>
        <dsp:cNvSpPr/>
      </dsp:nvSpPr>
      <dsp:spPr>
        <a:xfrm rot="5400000">
          <a:off x="940204" y="744"/>
          <a:ext cx="2650271" cy="2650271"/>
        </a:xfrm>
        <a:prstGeom prst="upArrow">
          <a:avLst>
            <a:gd name="adj1" fmla="val 50000"/>
            <a:gd name="adj2" fmla="val 35000"/>
          </a:avLst>
        </a:prstGeom>
        <a:solidFill>
          <a:schemeClr val="accent1">
            <a:lumMod val="75000"/>
          </a:schemeClr>
        </a:solidFill>
        <a:ln w="15875" cap="flat" cmpd="sng" algn="ctr">
          <a:no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vert270" wrap="square" lIns="128016" tIns="128016" rIns="128016" bIns="128016"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ČASOVNICA</a:t>
          </a:r>
          <a:endPar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endParaRPr>
        </a:p>
      </dsp:txBody>
      <dsp:txXfrm>
        <a:off x="1370874" y="232643"/>
        <a:ext cx="1325135" cy="2186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75286-04F5-4D86-AA2C-DE8B593D1BD2}">
      <dsp:nvSpPr>
        <dsp:cNvPr id="0" name=""/>
        <dsp:cNvSpPr/>
      </dsp:nvSpPr>
      <dsp:spPr>
        <a:xfrm rot="5400000">
          <a:off x="940204" y="744"/>
          <a:ext cx="2650271" cy="2650271"/>
        </a:xfrm>
        <a:prstGeom prst="upArrow">
          <a:avLst>
            <a:gd name="adj1" fmla="val 50000"/>
            <a:gd name="adj2" fmla="val 35000"/>
          </a:avLst>
        </a:prstGeom>
        <a:solidFill>
          <a:schemeClr val="accent1">
            <a:lumMod val="75000"/>
          </a:schemeClr>
        </a:solidFill>
        <a:ln w="15875" cap="flat" cmpd="sng" algn="ctr">
          <a:noFill/>
          <a:prstDash val="solid"/>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vert270" wrap="square" lIns="128016" tIns="128016" rIns="128016" bIns="128016" numCol="1" spcCol="1270" rtlCol="0" anchor="ctr" anchorCtr="0">
          <a:noAutofit/>
        </a:bodyPr>
        <a:lstStyle/>
        <a:p>
          <a:pPr marL="0" lvl="0" indent="0" algn="l" defTabSz="457200" rtl="0" eaLnBrk="1" latinLnBrk="0" hangingPunct="1">
            <a:lnSpc>
              <a:spcPct val="90000"/>
            </a:lnSpc>
            <a:spcBef>
              <a:spcPct val="0"/>
            </a:spcBef>
            <a:spcAft>
              <a:spcPct val="35000"/>
            </a:spcAft>
            <a:buNone/>
          </a:pPr>
          <a:r>
            <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OSTALA</a:t>
          </a:r>
        </a:p>
        <a:p>
          <a:pPr marL="0" lvl="0" indent="0" algn="l" defTabSz="457200" rtl="0" eaLnBrk="1" latinLnBrk="0" hangingPunct="1">
            <a:lnSpc>
              <a:spcPct val="90000"/>
            </a:lnSpc>
            <a:spcBef>
              <a:spcPct val="0"/>
            </a:spcBef>
            <a:spcAft>
              <a:spcPct val="35000"/>
            </a:spcAft>
            <a:buNone/>
          </a:pPr>
          <a:r>
            <a:rPr lang="sl-SI" sz="1800" b="1" kern="1200"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DOKAZILA</a:t>
          </a:r>
        </a:p>
      </dsp:txBody>
      <dsp:txXfrm>
        <a:off x="1370874" y="232643"/>
        <a:ext cx="1325135" cy="2186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DC81A-21DA-4589-8CEC-F3598B607B02}">
      <dsp:nvSpPr>
        <dsp:cNvPr id="0" name=""/>
        <dsp:cNvSpPr/>
      </dsp:nvSpPr>
      <dsp:spPr>
        <a:xfrm>
          <a:off x="2057883" y="630"/>
          <a:ext cx="3821229" cy="3821229"/>
        </a:xfrm>
        <a:prstGeom prst="downArrow">
          <a:avLst>
            <a:gd name="adj1" fmla="val 50000"/>
            <a:gd name="adj2" fmla="val 35000"/>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latin typeface="Segoe UI Semibold" panose="020B0702040204020203" pitchFamily="34" charset="0"/>
              <a:cs typeface="Segoe UI Semibold" panose="020B0702040204020203" pitchFamily="34" charset="0"/>
            </a:rPr>
            <a:t>ESRR</a:t>
          </a:r>
          <a:br>
            <a:rPr lang="en-GB" sz="2100" kern="1200" dirty="0">
              <a:latin typeface="Segoe UI Semilight" panose="020B0402040204020203" pitchFamily="34" charset="0"/>
              <a:cs typeface="Segoe UI Semilight" panose="020B0402040204020203" pitchFamily="34" charset="0"/>
            </a:rPr>
          </a:b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Spletna</a:t>
          </a:r>
          <a:r>
            <a:rPr lang="it-IT"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 </a:t>
          </a: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stran</a:t>
          </a:r>
          <a:r>
            <a:rPr lang="it-IT"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 s </a:t>
          </a: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primeri</a:t>
          </a:r>
          <a:r>
            <a:rPr lang="it-IT"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 logotipi in </a:t>
          </a:r>
          <a:r>
            <a:rPr lang="it-IT" sz="1200" kern="1200" dirty="0" err="1">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predlogami</a:t>
          </a:r>
          <a:endParaRPr lang="sl-SI" sz="1200" kern="1200" dirty="0">
            <a:solidFill>
              <a:srgbClr val="47764D"/>
            </a:solidFill>
            <a:latin typeface="Segoe UI Semilight" panose="020B0402040204020203" pitchFamily="34" charset="0"/>
            <a:ea typeface="+mn-ea"/>
            <a:cs typeface="Segoe UI Semilight" panose="020B0402040204020203" pitchFamily="34" charset="0"/>
          </a:endParaRPr>
        </a:p>
        <a:p>
          <a:pPr marL="0" lvl="0" indent="0" algn="ctr" defTabSz="1066800">
            <a:lnSpc>
              <a:spcPct val="90000"/>
            </a:lnSpc>
            <a:spcBef>
              <a:spcPct val="0"/>
            </a:spcBef>
            <a:spcAft>
              <a:spcPct val="35000"/>
            </a:spcAft>
            <a:buNone/>
          </a:pPr>
          <a:r>
            <a:rPr lang="sl-SI" sz="1200" kern="1200" dirty="0">
              <a:solidFill>
                <a:schemeClr val="bg2">
                  <a:lumMod val="25000"/>
                </a:schemeClr>
              </a:solidFill>
              <a:latin typeface="Segoe UI Semilight" panose="020B0402040204020203" pitchFamily="34" charset="0"/>
              <a:ea typeface="+mn-ea"/>
              <a:cs typeface="Segoe UI Semilight" panose="020B0402040204020203" pitchFamily="34" charset="0"/>
            </a:rPr>
            <a:t>ter </a:t>
          </a:r>
        </a:p>
        <a:p>
          <a:pPr marL="0" lvl="0" indent="0" algn="ctr" defTabSz="1066800">
            <a:lnSpc>
              <a:spcPct val="90000"/>
            </a:lnSpc>
            <a:spcBef>
              <a:spcPct val="0"/>
            </a:spcBef>
            <a:spcAft>
              <a:spcPct val="35000"/>
            </a:spcAft>
            <a:buNone/>
          </a:pPr>
          <a:r>
            <a:rPr lang="sl-SI" sz="1200" kern="1200" dirty="0">
              <a:solidFill>
                <a:srgbClr val="47764D"/>
              </a:solidFill>
              <a:latin typeface="Segoe UI Semilight" panose="020B0402040204020203" pitchFamily="34" charset="0"/>
              <a:ea typeface="+mn-ea"/>
              <a:cs typeface="Segoe UI Semilight" panose="020B0402040204020203" pitchFamily="34" charset="0"/>
              <a:hlinkClick xmlns:r="http://schemas.openxmlformats.org/officeDocument/2006/relationships" r:id="rId2">
                <a:extLst>
                  <a:ext uri="{A12FA001-AC4F-418D-AE19-62706E023703}">
                    <ahyp:hlinkClr xmlns:ahyp="http://schemas.microsoft.com/office/drawing/2018/hyperlinkcolor" val="tx"/>
                  </a:ext>
                </a:extLst>
              </a:hlinkClick>
            </a:rPr>
            <a:t>Navodila organa upravljanja na področju zagotavljanja prepoznavnosti, preglednosti in komuniciranja evropske kohezijske politike v obdobju 2021–2027</a:t>
          </a:r>
          <a:r>
            <a:rPr lang="sl-SI" sz="1200" kern="1200" dirty="0">
              <a:solidFill>
                <a:srgbClr val="47764D"/>
              </a:solidFill>
              <a:latin typeface="Segoe UI Semilight" panose="020B0402040204020203" pitchFamily="34" charset="0"/>
              <a:ea typeface="+mn-ea"/>
              <a:cs typeface="Segoe UI Semilight" panose="020B0402040204020203" pitchFamily="34" charset="0"/>
            </a:rPr>
            <a:t> </a:t>
          </a:r>
        </a:p>
      </dsp:txBody>
      <dsp:txXfrm>
        <a:off x="3013190" y="630"/>
        <a:ext cx="1910615" cy="3152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9C300-D1BB-4AE7-AE38-FEE6424DE1D4}">
      <dsp:nvSpPr>
        <dsp:cNvPr id="0" name=""/>
        <dsp:cNvSpPr/>
      </dsp:nvSpPr>
      <dsp:spPr>
        <a:xfrm>
          <a:off x="0" y="0"/>
          <a:ext cx="9136371" cy="0"/>
        </a:xfrm>
        <a:prstGeom prst="line">
          <a:avLst/>
        </a:prstGeom>
        <a:solidFill>
          <a:schemeClr val="accent3">
            <a:shade val="50000"/>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CF1BC-0A83-47F1-9E2D-DD9C45F231E9}">
      <dsp:nvSpPr>
        <dsp:cNvPr id="0" name=""/>
        <dsp:cNvSpPr/>
      </dsp:nvSpPr>
      <dsp:spPr>
        <a:xfrm>
          <a:off x="0" y="0"/>
          <a:ext cx="1827274" cy="4737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latin typeface="Segoe UI Black" panose="020B0A02040204020203" pitchFamily="34" charset="0"/>
              <a:ea typeface="Segoe UI Black" panose="020B0A02040204020203" pitchFamily="34" charset="0"/>
              <a:cs typeface="+mn-cs"/>
            </a:rPr>
            <a:t>ESRR </a:t>
          </a:r>
          <a:r>
            <a:rPr lang="en-GB" sz="2400" kern="1200" dirty="0" err="1">
              <a:latin typeface="Segoe UI Black" panose="020B0A02040204020203" pitchFamily="34" charset="0"/>
              <a:ea typeface="Segoe UI Black" panose="020B0A02040204020203" pitchFamily="34" charset="0"/>
              <a:cs typeface="+mn-cs"/>
            </a:rPr>
            <a:t>sklad</a:t>
          </a:r>
          <a:endParaRPr lang="sl-SI" sz="2400" kern="1200" dirty="0">
            <a:latin typeface="Segoe UI Black" panose="020B0A02040204020203" pitchFamily="34" charset="0"/>
            <a:ea typeface="Segoe UI Black" panose="020B0A02040204020203" pitchFamily="34" charset="0"/>
            <a:cs typeface="+mn-cs"/>
          </a:endParaRPr>
        </a:p>
      </dsp:txBody>
      <dsp:txXfrm>
        <a:off x="0" y="0"/>
        <a:ext cx="1827274" cy="4737166"/>
      </dsp:txXfrm>
    </dsp:sp>
    <dsp:sp modelId="{3C865492-AF37-4988-91D7-16DFB5F54275}">
      <dsp:nvSpPr>
        <dsp:cNvPr id="0" name=""/>
        <dsp:cNvSpPr/>
      </dsp:nvSpPr>
      <dsp:spPr>
        <a:xfrm>
          <a:off x="1964319" y="215115"/>
          <a:ext cx="3517502" cy="4302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sl-SI" sz="1800" b="0" i="0" kern="1200" dirty="0">
              <a:solidFill>
                <a:schemeClr val="tx1">
                  <a:lumMod val="85000"/>
                  <a:lumOff val="15000"/>
                </a:schemeClr>
              </a:solidFill>
              <a:effectLst/>
              <a:latin typeface="Segoe UI Semilight" panose="020B0402040204020203" pitchFamily="34" charset="0"/>
              <a:ea typeface="+mn-ea"/>
              <a:cs typeface="Segoe UI Semilight" panose="020B0402040204020203" pitchFamily="34" charset="0"/>
            </a:rPr>
            <a:t>Vsi zavezanci za označevanje morajo – ne glede na višino prejetih sredstev – prejem sredstev označiti z obveznimi elementi označevanja, in sicer: </a:t>
          </a:r>
        </a:p>
      </dsp:txBody>
      <dsp:txXfrm>
        <a:off x="1964319" y="215115"/>
        <a:ext cx="3517502" cy="4302308"/>
      </dsp:txXfrm>
    </dsp:sp>
    <dsp:sp modelId="{EDD1CEFB-E65B-4E7D-A05E-BCAE0EDCC783}">
      <dsp:nvSpPr>
        <dsp:cNvPr id="0" name=""/>
        <dsp:cNvSpPr/>
      </dsp:nvSpPr>
      <dsp:spPr>
        <a:xfrm>
          <a:off x="5618868" y="215115"/>
          <a:ext cx="3517502" cy="86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14:m xmlns:a14="http://schemas.microsoft.com/office/drawing/2010/main">
            <m:oMath xmlns:m="http://schemas.openxmlformats.org/officeDocument/2006/math">
              <m:r>
                <a:rPr lang="sl-SI" sz="1200" i="1" kern="1200"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kern="1200"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kern="1200" dirty="0">
              <a:effectLst/>
              <a:latin typeface="Segoe UI Semilight" panose="020B0402040204020203" pitchFamily="34" charset="0"/>
              <a:ea typeface="Aptos" panose="020B0004020202020204" pitchFamily="34" charset="0"/>
              <a:cs typeface="Segoe UI Semilight" panose="020B0402040204020203" pitchFamily="34" charset="0"/>
            </a:rPr>
            <a:t>na svoji </a:t>
          </a:r>
          <a:r>
            <a:rPr lang="sl-SI" sz="1200" b="1" kern="1200" dirty="0">
              <a:solidFill>
                <a:schemeClr val="accent2">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spletni strani</a:t>
          </a:r>
          <a:r>
            <a:rPr lang="sl-SI" sz="1200" kern="1200" dirty="0">
              <a:solidFill>
                <a:schemeClr val="accent2">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a:t>
          </a:r>
        </a:p>
      </dsp:txBody>
      <dsp:txXfrm>
        <a:off x="5618868" y="215115"/>
        <a:ext cx="3517502" cy="860251"/>
      </dsp:txXfrm>
    </dsp:sp>
    <dsp:sp modelId="{57A74C90-5EBA-477C-A497-54DF55612F43}">
      <dsp:nvSpPr>
        <dsp:cNvPr id="0" name=""/>
        <dsp:cNvSpPr/>
      </dsp:nvSpPr>
      <dsp:spPr>
        <a:xfrm>
          <a:off x="5481822" y="1075367"/>
          <a:ext cx="351750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34FBFC-3916-4C21-AB06-9C0948DE9A51}">
      <dsp:nvSpPr>
        <dsp:cNvPr id="0" name=""/>
        <dsp:cNvSpPr/>
      </dsp:nvSpPr>
      <dsp:spPr>
        <a:xfrm>
          <a:off x="5618868" y="1075367"/>
          <a:ext cx="3517502" cy="86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14:m xmlns:a14="http://schemas.microsoft.com/office/drawing/2010/main">
            <m:oMath xmlns:m="http://schemas.openxmlformats.org/officeDocument/2006/math">
              <m:r>
                <a:rPr lang="sl-SI" sz="1200" i="1" kern="1200"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kern="1200"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b="1" kern="1200" dirty="0">
              <a:solidFill>
                <a:schemeClr val="accent3">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družbenih medijih</a:t>
          </a:r>
          <a:endParaRPr lang="sl-SI" sz="1200" kern="1200" dirty="0">
            <a:solidFill>
              <a:schemeClr val="accent3">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endParaRPr>
        </a:p>
      </dsp:txBody>
      <dsp:txXfrm>
        <a:off x="5618868" y="1075367"/>
        <a:ext cx="3517502" cy="860251"/>
      </dsp:txXfrm>
    </dsp:sp>
    <dsp:sp modelId="{9510B0AF-B591-4FE5-AAA1-01F48C58BF25}">
      <dsp:nvSpPr>
        <dsp:cNvPr id="0" name=""/>
        <dsp:cNvSpPr/>
      </dsp:nvSpPr>
      <dsp:spPr>
        <a:xfrm>
          <a:off x="5481822" y="1935618"/>
          <a:ext cx="351750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62B750-0145-4E43-BDAF-9AC641D4B6E2}">
      <dsp:nvSpPr>
        <dsp:cNvPr id="0" name=""/>
        <dsp:cNvSpPr/>
      </dsp:nvSpPr>
      <dsp:spPr>
        <a:xfrm>
          <a:off x="5618868" y="1935618"/>
          <a:ext cx="3517502" cy="86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14:m xmlns:a14="http://schemas.microsoft.com/office/drawing/2010/main">
            <m:oMath xmlns:m="http://schemas.openxmlformats.org/officeDocument/2006/math">
              <m:r>
                <a:rPr lang="sl-SI" sz="1200" i="1" kern="1200"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kern="1200"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b="1" kern="1200" dirty="0">
              <a:solidFill>
                <a:schemeClr val="bg2">
                  <a:lumMod val="50000"/>
                </a:schemeClr>
              </a:solidFill>
              <a:effectLst/>
              <a:latin typeface="Segoe UI Semilight" panose="020B0402040204020203" pitchFamily="34" charset="0"/>
              <a:ea typeface="Aptos" panose="020B0004020202020204" pitchFamily="34" charset="0"/>
              <a:cs typeface="Segoe UI Semilight" panose="020B0402040204020203" pitchFamily="34" charset="0"/>
            </a:rPr>
            <a:t>v dokumentih in komunikacijskem gradivu</a:t>
          </a:r>
        </a:p>
      </dsp:txBody>
      <dsp:txXfrm>
        <a:off x="5618868" y="1935618"/>
        <a:ext cx="3517502" cy="860251"/>
      </dsp:txXfrm>
    </dsp:sp>
    <dsp:sp modelId="{47590C4A-C7CD-4B42-B612-A170453115F4}">
      <dsp:nvSpPr>
        <dsp:cNvPr id="0" name=""/>
        <dsp:cNvSpPr/>
      </dsp:nvSpPr>
      <dsp:spPr>
        <a:xfrm>
          <a:off x="5481822" y="2795870"/>
          <a:ext cx="351750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6D741-40BD-429F-859D-FFCD4BC4FEB0}">
      <dsp:nvSpPr>
        <dsp:cNvPr id="0" name=""/>
        <dsp:cNvSpPr/>
      </dsp:nvSpPr>
      <dsp:spPr>
        <a:xfrm>
          <a:off x="5618868" y="2795870"/>
          <a:ext cx="3517502" cy="86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14:m xmlns:a14="http://schemas.microsoft.com/office/drawing/2010/main">
            <m:oMath xmlns:m="http://schemas.openxmlformats.org/officeDocument/2006/math">
              <m:r>
                <a:rPr lang="sl-SI" sz="1200" i="1" kern="1200" smtClean="0">
                  <a:effectLst/>
                  <a:latin typeface="Cambria Math" panose="02040503050406030204" pitchFamily="18" charset="0"/>
                  <a:ea typeface="Aptos" panose="020B0004020202020204" pitchFamily="34" charset="0"/>
                  <a:cs typeface="Segoe UI Semilight" panose="020B0402040204020203" pitchFamily="34" charset="0"/>
                </a:rPr>
                <m:t>◼</m:t>
              </m:r>
              <m:r>
                <a:rPr lang="sl-SI" sz="1200" b="0" i="1" kern="1200" smtClean="0">
                  <a:effectLst/>
                  <a:latin typeface="Cambria Math" panose="02040503050406030204" pitchFamily="18" charset="0"/>
                  <a:ea typeface="Aptos" panose="020B0004020202020204" pitchFamily="34" charset="0"/>
                  <a:cs typeface="Segoe UI Semilight" panose="020B0402040204020203" pitchFamily="34" charset="0"/>
                </a:rPr>
                <m:t> </m:t>
              </m:r>
            </m:oMath>
          </a14:m>
          <a:r>
            <a:rPr lang="sl-SI" sz="1200" b="1" kern="1200" dirty="0">
              <a:solidFill>
                <a:schemeClr val="accent1">
                  <a:lumMod val="75000"/>
                </a:schemeClr>
              </a:solidFill>
              <a:latin typeface="Segoe UI Semilight" panose="020B0402040204020203" pitchFamily="34" charset="0"/>
              <a:ea typeface="Aptos" panose="020B0004020202020204" pitchFamily="34" charset="0"/>
              <a:cs typeface="Segoe UI Semilight" panose="020B0402040204020203" pitchFamily="34" charset="0"/>
            </a:rPr>
            <a:t>p</a:t>
          </a:r>
          <a:r>
            <a:rPr lang="sl-SI" sz="1200" b="1" kern="1200"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ostavitev plaka</a:t>
          </a:r>
          <a:r>
            <a:rPr lang="sl-SI" sz="1200" b="1" kern="1200" dirty="0">
              <a:solidFill>
                <a:schemeClr val="accent1">
                  <a:lumMod val="75000"/>
                </a:schemeClr>
              </a:solidFill>
              <a:latin typeface="Segoe UI Semilight" panose="020B0402040204020203" pitchFamily="34" charset="0"/>
              <a:ea typeface="Aptos" panose="020B0004020202020204" pitchFamily="34" charset="0"/>
              <a:cs typeface="Segoe UI Semilight" panose="020B0402040204020203" pitchFamily="34" charset="0"/>
            </a:rPr>
            <a:t>ta</a:t>
          </a:r>
          <a:r>
            <a:rPr lang="sl-SI" sz="1200" b="1" kern="1200"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v velikost najmanj A3 ali enakovreden elektronski prikazovalnik</a:t>
          </a:r>
          <a:r>
            <a:rPr lang="sl-SI" sz="1200" kern="1200" dirty="0">
              <a:solidFill>
                <a:schemeClr val="accent1">
                  <a:lumMod val="75000"/>
                </a:schemeClr>
              </a:solidFill>
              <a:effectLst/>
              <a:latin typeface="Segoe UI Semilight" panose="020B0402040204020203" pitchFamily="34" charset="0"/>
              <a:ea typeface="Aptos" panose="020B0004020202020204" pitchFamily="34" charset="0"/>
              <a:cs typeface="Segoe UI Semilight" panose="020B0402040204020203" pitchFamily="34" charset="0"/>
            </a:rPr>
            <a:t> </a:t>
          </a:r>
          <a:r>
            <a:rPr lang="sl-SI" sz="1200" kern="1200" dirty="0">
              <a:effectLst/>
              <a:latin typeface="Segoe UI Semilight" panose="020B0402040204020203" pitchFamily="34" charset="0"/>
              <a:ea typeface="Aptos" panose="020B0004020202020204" pitchFamily="34" charset="0"/>
              <a:cs typeface="Segoe UI Semilight" panose="020B0402040204020203" pitchFamily="34" charset="0"/>
            </a:rPr>
            <a:t>z informacijami o operaciji, postavljen na dobro vidnem javnem mestu </a:t>
          </a:r>
        </a:p>
      </dsp:txBody>
      <dsp:txXfrm>
        <a:off x="5618868" y="2795870"/>
        <a:ext cx="3517502" cy="860251"/>
      </dsp:txXfrm>
    </dsp:sp>
    <dsp:sp modelId="{D3065382-C6BE-40A2-8F55-141B4F95E7C2}">
      <dsp:nvSpPr>
        <dsp:cNvPr id="0" name=""/>
        <dsp:cNvSpPr/>
      </dsp:nvSpPr>
      <dsp:spPr>
        <a:xfrm>
          <a:off x="5481822" y="3656122"/>
          <a:ext cx="3517502"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4F604-E050-4742-AAD9-6C48F07F0631}">
      <dsp:nvSpPr>
        <dsp:cNvPr id="0" name=""/>
        <dsp:cNvSpPr/>
      </dsp:nvSpPr>
      <dsp:spPr>
        <a:xfrm>
          <a:off x="5618868" y="3656122"/>
          <a:ext cx="3517502" cy="86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sl-SI" sz="1050" i="1" kern="1200" dirty="0">
              <a:effectLst/>
              <a:latin typeface="Segoe UI Semilight" panose="020B0402040204020203" pitchFamily="34" charset="0"/>
              <a:ea typeface="Aptos" panose="020B0004020202020204" pitchFamily="34" charset="0"/>
              <a:cs typeface="Segoe UI Semilight" panose="020B0402040204020203" pitchFamily="34" charset="0"/>
            </a:rPr>
            <a:t>za namestitev je potrebno poskrbeti z dnem izdaje odločitev o podpori ali podpisa pogodbe o sofinanciranju do zaključka operacije (do zadnjega izplačila)</a:t>
          </a:r>
        </a:p>
      </dsp:txBody>
      <dsp:txXfrm>
        <a:off x="5618868" y="3656122"/>
        <a:ext cx="3517502" cy="860251"/>
      </dsp:txXfrm>
    </dsp:sp>
    <dsp:sp modelId="{9079DFA4-DD9D-4B94-8C33-8FDEC1C57242}">
      <dsp:nvSpPr>
        <dsp:cNvPr id="0" name=""/>
        <dsp:cNvSpPr/>
      </dsp:nvSpPr>
      <dsp:spPr>
        <a:xfrm>
          <a:off x="1827274" y="4517424"/>
          <a:ext cx="730909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15633-6FC0-4330-9537-A20C6DFD9D9C}">
      <dsp:nvSpPr>
        <dsp:cNvPr id="0" name=""/>
        <dsp:cNvSpPr/>
      </dsp:nvSpPr>
      <dsp:spPr>
        <a:xfrm>
          <a:off x="8272442" y="2579490"/>
          <a:ext cx="1185672" cy="1185672"/>
        </a:xfrm>
        <a:prstGeom prst="ellipse">
          <a:avLst/>
        </a:prstGeom>
        <a:solidFill>
          <a:schemeClr val="accent5">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err="1">
              <a:latin typeface="Segoe UI Semilight" panose="020B0402040204020203" pitchFamily="34" charset="0"/>
              <a:cs typeface="Segoe UI Semilight" panose="020B0402040204020203" pitchFamily="34" charset="0"/>
            </a:rPr>
            <a:t>Drugo</a:t>
          </a:r>
          <a:endParaRPr lang="sl-SI" sz="1050" b="1" kern="1200" dirty="0">
            <a:latin typeface="Segoe UI Semilight" panose="020B0402040204020203" pitchFamily="34" charset="0"/>
            <a:cs typeface="Segoe UI Semilight" panose="020B0402040204020203" pitchFamily="34" charset="0"/>
          </a:endParaRPr>
        </a:p>
      </dsp:txBody>
      <dsp:txXfrm>
        <a:off x="8446080" y="2753128"/>
        <a:ext cx="838396" cy="838396"/>
      </dsp:txXfrm>
    </dsp:sp>
    <dsp:sp modelId="{3F2282CC-7631-4E64-9334-5870D8C0AAC9}">
      <dsp:nvSpPr>
        <dsp:cNvPr id="0" name=""/>
        <dsp:cNvSpPr/>
      </dsp:nvSpPr>
      <dsp:spPr>
        <a:xfrm>
          <a:off x="7488475" y="2828481"/>
          <a:ext cx="687690" cy="687690"/>
        </a:xfrm>
        <a:prstGeom prst="mathPlus">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l-SI" sz="1100" kern="1200"/>
        </a:p>
      </dsp:txBody>
      <dsp:txXfrm>
        <a:off x="7579628" y="3091454"/>
        <a:ext cx="505384" cy="161744"/>
      </dsp:txXfrm>
    </dsp:sp>
    <dsp:sp modelId="{38360772-0868-4603-A288-35EEE7AAFF19}">
      <dsp:nvSpPr>
        <dsp:cNvPr id="0" name=""/>
        <dsp:cNvSpPr/>
      </dsp:nvSpPr>
      <dsp:spPr>
        <a:xfrm>
          <a:off x="6206526" y="2579490"/>
          <a:ext cx="1185672" cy="1185672"/>
        </a:xfrm>
        <a:prstGeom prst="ellipse">
          <a:avLst/>
        </a:prstGeom>
        <a:solidFill>
          <a:schemeClr val="accent5">
            <a:shade val="80000"/>
            <a:hueOff val="-27674"/>
            <a:satOff val="767"/>
            <a:lumOff val="49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effectLst/>
              <a:latin typeface="Segoe UI Semilight" panose="020B0402040204020203" pitchFamily="34" charset="0"/>
              <a:ea typeface="Aptos" panose="020B0004020202020204" pitchFamily="34" charset="0"/>
              <a:cs typeface="Segoe UI Semilight" panose="020B0402040204020203" pitchFamily="34" charset="0"/>
            </a:rPr>
            <a:t>LAS</a:t>
          </a:r>
          <a:endParaRPr lang="sl-SI" sz="1050" b="1" kern="1200" dirty="0">
            <a:latin typeface="Segoe UI Semilight" panose="020B0402040204020203" pitchFamily="34" charset="0"/>
            <a:cs typeface="Segoe UI Semilight" panose="020B0402040204020203" pitchFamily="34" charset="0"/>
          </a:endParaRPr>
        </a:p>
      </dsp:txBody>
      <dsp:txXfrm>
        <a:off x="6380164" y="2753128"/>
        <a:ext cx="838396" cy="838396"/>
      </dsp:txXfrm>
    </dsp:sp>
    <dsp:sp modelId="{7AFD614B-B55E-4291-95B0-C7744ADD214C}">
      <dsp:nvSpPr>
        <dsp:cNvPr id="0" name=""/>
        <dsp:cNvSpPr/>
      </dsp:nvSpPr>
      <dsp:spPr>
        <a:xfrm>
          <a:off x="5422559" y="2828481"/>
          <a:ext cx="687690" cy="687690"/>
        </a:xfrm>
        <a:prstGeom prst="mathPlus">
          <a:avLst/>
        </a:prstGeom>
        <a:solidFill>
          <a:schemeClr val="accent5">
            <a:shade val="90000"/>
            <a:hueOff val="-36945"/>
            <a:satOff val="-97"/>
            <a:lumOff val="55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l-SI" sz="1100" kern="1200"/>
        </a:p>
      </dsp:txBody>
      <dsp:txXfrm>
        <a:off x="5513712" y="3091454"/>
        <a:ext cx="505384" cy="161744"/>
      </dsp:txXfrm>
    </dsp:sp>
    <dsp:sp modelId="{7C1711E1-20FE-49F3-963B-501E78D4503C}">
      <dsp:nvSpPr>
        <dsp:cNvPr id="0" name=""/>
        <dsp:cNvSpPr/>
      </dsp:nvSpPr>
      <dsp:spPr>
        <a:xfrm>
          <a:off x="4140610" y="2579490"/>
          <a:ext cx="1185672" cy="1185672"/>
        </a:xfrm>
        <a:prstGeom prst="ellipse">
          <a:avLst/>
        </a:prstGeom>
        <a:solidFill>
          <a:schemeClr val="accent5">
            <a:shade val="80000"/>
            <a:hueOff val="-55347"/>
            <a:satOff val="1534"/>
            <a:lumOff val="99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sl-SI" sz="1050" b="1" kern="1200" dirty="0">
              <a:effectLst/>
              <a:latin typeface="Segoe UI Semilight" panose="020B0402040204020203" pitchFamily="34" charset="0"/>
              <a:ea typeface="Aptos" panose="020B0004020202020204" pitchFamily="34" charset="0"/>
              <a:cs typeface="Segoe UI Semilight" panose="020B0402040204020203" pitchFamily="34" charset="0"/>
            </a:rPr>
            <a:t>I </a:t>
          </a:r>
          <a:r>
            <a:rPr lang="sl-SI" sz="1050" b="1" kern="1200" dirty="0" err="1">
              <a:effectLst/>
              <a:latin typeface="Segoe UI Semilight" panose="020B0402040204020203" pitchFamily="34" charset="0"/>
              <a:ea typeface="Aptos" panose="020B0004020202020204" pitchFamily="34" charset="0"/>
              <a:cs typeface="Segoe UI Semilight" panose="020B0402040204020203" pitchFamily="34" charset="0"/>
            </a:rPr>
            <a:t>feel</a:t>
          </a:r>
          <a:r>
            <a:rPr lang="sl-SI" sz="1050" b="1" kern="1200" dirty="0">
              <a:effectLst/>
              <a:latin typeface="Segoe UI Semilight" panose="020B0402040204020203" pitchFamily="34" charset="0"/>
              <a:ea typeface="Aptos" panose="020B0004020202020204" pitchFamily="34" charset="0"/>
              <a:cs typeface="Segoe UI Semilight" panose="020B0402040204020203" pitchFamily="34" charset="0"/>
            </a:rPr>
            <a:t> </a:t>
          </a:r>
          <a:r>
            <a:rPr lang="sl-SI" sz="1050" b="1" kern="1200" dirty="0" err="1">
              <a:effectLst/>
              <a:latin typeface="Segoe UI Semilight" panose="020B0402040204020203" pitchFamily="34" charset="0"/>
              <a:ea typeface="Aptos" panose="020B0004020202020204" pitchFamily="34" charset="0"/>
              <a:cs typeface="Segoe UI Semilight" panose="020B0402040204020203" pitchFamily="34" charset="0"/>
            </a:rPr>
            <a:t>Slovenia</a:t>
          </a:r>
          <a:r>
            <a:rPr lang="sl-SI" sz="1050" b="1" kern="1200" dirty="0">
              <a:latin typeface="Segoe UI Semilight" panose="020B0402040204020203" pitchFamily="34" charset="0"/>
              <a:ea typeface="Aptos" panose="020B0004020202020204" pitchFamily="34" charset="0"/>
              <a:cs typeface="Segoe UI Semilight" panose="020B0402040204020203" pitchFamily="34" charset="0"/>
            </a:rPr>
            <a:t> </a:t>
          </a:r>
          <a:endParaRPr lang="sl-SI" sz="1050" b="1" kern="1200" dirty="0">
            <a:latin typeface="Segoe UI Semilight" panose="020B0402040204020203" pitchFamily="34" charset="0"/>
            <a:cs typeface="Segoe UI Semilight" panose="020B0402040204020203" pitchFamily="34" charset="0"/>
          </a:endParaRPr>
        </a:p>
      </dsp:txBody>
      <dsp:txXfrm>
        <a:off x="4314248" y="2753128"/>
        <a:ext cx="838396" cy="838396"/>
      </dsp:txXfrm>
    </dsp:sp>
    <dsp:sp modelId="{A16BF9A3-58FC-4A49-B7DC-00CE5844CF82}">
      <dsp:nvSpPr>
        <dsp:cNvPr id="0" name=""/>
        <dsp:cNvSpPr/>
      </dsp:nvSpPr>
      <dsp:spPr>
        <a:xfrm>
          <a:off x="3356643" y="2828481"/>
          <a:ext cx="687690" cy="687690"/>
        </a:xfrm>
        <a:prstGeom prst="mathPlus">
          <a:avLst/>
        </a:prstGeom>
        <a:solidFill>
          <a:schemeClr val="accent5">
            <a:shade val="90000"/>
            <a:hueOff val="-73889"/>
            <a:satOff val="-195"/>
            <a:lumOff val="11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sl-SI" sz="1100" kern="1200"/>
        </a:p>
      </dsp:txBody>
      <dsp:txXfrm>
        <a:off x="3447796" y="3091454"/>
        <a:ext cx="505384" cy="161744"/>
      </dsp:txXfrm>
    </dsp:sp>
    <dsp:sp modelId="{8DA8518A-9AF9-4340-8E4A-6D9AF91BFB22}">
      <dsp:nvSpPr>
        <dsp:cNvPr id="0" name=""/>
        <dsp:cNvSpPr/>
      </dsp:nvSpPr>
      <dsp:spPr>
        <a:xfrm>
          <a:off x="2074693" y="2579490"/>
          <a:ext cx="1185672" cy="1185672"/>
        </a:xfrm>
        <a:prstGeom prst="ellipse">
          <a:avLst/>
        </a:prstGeom>
        <a:solidFill>
          <a:schemeClr val="accent5">
            <a:shade val="80000"/>
            <a:hueOff val="-83021"/>
            <a:satOff val="2301"/>
            <a:lumOff val="148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GB" sz="1050" b="1" kern="1200" dirty="0">
              <a:effectLst/>
              <a:latin typeface="Segoe UI Semilight" panose="020B0402040204020203" pitchFamily="34" charset="0"/>
              <a:ea typeface="Aptos" panose="020B0004020202020204" pitchFamily="34" charset="0"/>
              <a:cs typeface="Segoe UI Semilight" panose="020B0402040204020203" pitchFamily="34" charset="0"/>
            </a:rPr>
            <a:t>E</a:t>
          </a:r>
          <a:r>
            <a:rPr lang="sl-SI" sz="1050" b="1" kern="1200" dirty="0" err="1">
              <a:effectLst/>
              <a:latin typeface="Segoe UI Semilight" panose="020B0402040204020203" pitchFamily="34" charset="0"/>
              <a:ea typeface="Aptos" panose="020B0004020202020204" pitchFamily="34" charset="0"/>
              <a:cs typeface="Segoe UI Semilight" panose="020B0402040204020203" pitchFamily="34" charset="0"/>
            </a:rPr>
            <a:t>mblem</a:t>
          </a:r>
          <a:r>
            <a:rPr lang="sl-SI" sz="1050" b="1" kern="1200" dirty="0">
              <a:effectLst/>
              <a:latin typeface="Segoe UI Semilight" panose="020B0402040204020203" pitchFamily="34" charset="0"/>
              <a:ea typeface="Aptos" panose="020B0004020202020204" pitchFamily="34" charset="0"/>
              <a:cs typeface="Segoe UI Semilight" panose="020B0402040204020203" pitchFamily="34" charset="0"/>
            </a:rPr>
            <a:t> EU z navedbo »Sofinancira Evropska unija«</a:t>
          </a:r>
          <a:endParaRPr lang="sl-SI" sz="1050" b="1" kern="1200" dirty="0">
            <a:latin typeface="Segoe UI Semilight" panose="020B0402040204020203" pitchFamily="34" charset="0"/>
            <a:cs typeface="Segoe UI Semilight" panose="020B0402040204020203" pitchFamily="34" charset="0"/>
          </a:endParaRPr>
        </a:p>
      </dsp:txBody>
      <dsp:txXfrm>
        <a:off x="2248331" y="2753128"/>
        <a:ext cx="838396" cy="838396"/>
      </dsp:txXfrm>
    </dsp:sp>
    <dsp:sp modelId="{CA83C1A0-E6E0-4112-8DBC-866EC09F171F}">
      <dsp:nvSpPr>
        <dsp:cNvPr id="0" name=""/>
        <dsp:cNvSpPr/>
      </dsp:nvSpPr>
      <dsp:spPr>
        <a:xfrm>
          <a:off x="1290726" y="2828481"/>
          <a:ext cx="687690" cy="687690"/>
        </a:xfrm>
        <a:prstGeom prst="mathEqual">
          <a:avLst/>
        </a:prstGeom>
        <a:solidFill>
          <a:schemeClr val="accent5">
            <a:shade val="90000"/>
            <a:hueOff val="-110834"/>
            <a:satOff val="-292"/>
            <a:lumOff val="166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sl-SI" sz="2800" kern="1200"/>
        </a:p>
      </dsp:txBody>
      <dsp:txXfrm>
        <a:off x="1381879" y="2970145"/>
        <a:ext cx="505384" cy="404362"/>
      </dsp:txXfrm>
    </dsp:sp>
    <dsp:sp modelId="{C31651CE-FF63-45C0-B69B-B65C4DB89412}">
      <dsp:nvSpPr>
        <dsp:cNvPr id="0" name=""/>
        <dsp:cNvSpPr/>
      </dsp:nvSpPr>
      <dsp:spPr>
        <a:xfrm>
          <a:off x="8777" y="2579490"/>
          <a:ext cx="1185672" cy="1185672"/>
        </a:xfrm>
        <a:prstGeom prst="ellipse">
          <a:avLst/>
        </a:prstGeom>
        <a:solidFill>
          <a:schemeClr val="accent5">
            <a:shade val="80000"/>
            <a:hueOff val="-110695"/>
            <a:satOff val="3068"/>
            <a:lumOff val="198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latin typeface="Segoe UI Semilight" panose="020B0402040204020203" pitchFamily="34" charset="0"/>
              <a:cs typeface="Segoe UI Semilight" panose="020B0402040204020203" pitchFamily="34" charset="0"/>
            </a:rPr>
            <a:t>LOGOTIPI</a:t>
          </a:r>
          <a:endParaRPr lang="sl-SI" sz="1400" b="1" kern="1200" dirty="0">
            <a:latin typeface="Segoe UI Semilight" panose="020B0402040204020203" pitchFamily="34" charset="0"/>
            <a:cs typeface="Segoe UI Semilight" panose="020B0402040204020203" pitchFamily="34" charset="0"/>
          </a:endParaRPr>
        </a:p>
      </dsp:txBody>
      <dsp:txXfrm>
        <a:off x="182415" y="2753128"/>
        <a:ext cx="838396" cy="838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ABAB1-279C-477B-A803-D8285839B640}">
      <dsp:nvSpPr>
        <dsp:cNvPr id="0" name=""/>
        <dsp:cNvSpPr/>
      </dsp:nvSpPr>
      <dsp:spPr>
        <a:xfrm>
          <a:off x="0" y="369333"/>
          <a:ext cx="8128000" cy="4680000"/>
        </a:xfrm>
        <a:prstGeom prst="rightArrow">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8DF17-F260-4815-A634-3FBA50F1C856}">
      <dsp:nvSpPr>
        <dsp:cNvPr id="0" name=""/>
        <dsp:cNvSpPr/>
      </dsp:nvSpPr>
      <dsp:spPr>
        <a:xfrm>
          <a:off x="4287043" y="1539333"/>
          <a:ext cx="3028156"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ctr" anchorCtr="0">
          <a:noAutofit/>
        </a:bodyPr>
        <a:lstStyle/>
        <a:p>
          <a:pPr marL="0" lvl="0" indent="0" algn="ctr" defTabSz="622300">
            <a:lnSpc>
              <a:spcPct val="90000"/>
            </a:lnSpc>
            <a:spcBef>
              <a:spcPct val="0"/>
            </a:spcBef>
            <a:spcAft>
              <a:spcPct val="35000"/>
            </a:spcAft>
            <a:buNone/>
          </a:pPr>
          <a:r>
            <a:rPr lang="sl-SI" sz="14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Navodila za komuniciranje</a:t>
          </a:r>
          <a:endParaRPr lang="sl-SI" sz="1400" kern="1200" dirty="0">
            <a:solidFill>
              <a:schemeClr val="bg1"/>
            </a:solidFill>
          </a:endParaRPr>
        </a:p>
        <a:p>
          <a:pPr marL="0" lvl="0" indent="0" algn="ctr" defTabSz="622300">
            <a:lnSpc>
              <a:spcPct val="90000"/>
            </a:lnSpc>
            <a:spcBef>
              <a:spcPct val="0"/>
            </a:spcBef>
            <a:spcAft>
              <a:spcPct val="35000"/>
            </a:spcAft>
            <a:buNone/>
          </a:pPr>
          <a:r>
            <a:rPr lang="sl-SI" sz="1400" kern="1200" dirty="0"/>
            <a:t>ter</a:t>
          </a:r>
        </a:p>
        <a:p>
          <a:pPr marL="0" lvl="0" indent="0" algn="ctr" defTabSz="622300">
            <a:lnSpc>
              <a:spcPct val="90000"/>
            </a:lnSpc>
            <a:spcBef>
              <a:spcPct val="0"/>
            </a:spcBef>
            <a:spcAft>
              <a:spcPct val="35000"/>
            </a:spcAft>
            <a:buNone/>
          </a:pPr>
          <a:r>
            <a:rPr lang="sl-SI" sz="14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Logotipi</a:t>
          </a:r>
          <a:endParaRPr lang="sl-SI" sz="1400" kern="1200" dirty="0">
            <a:solidFill>
              <a:schemeClr val="bg1"/>
            </a:solidFill>
            <a:latin typeface="Segoe UI Semilight" panose="020B0402040204020203" pitchFamily="34" charset="0"/>
            <a:cs typeface="Segoe UI Semilight" panose="020B0402040204020203" pitchFamily="34" charset="0"/>
          </a:endParaRPr>
        </a:p>
      </dsp:txBody>
      <dsp:txXfrm>
        <a:off x="4287043" y="1539333"/>
        <a:ext cx="3028156" cy="2340000"/>
      </dsp:txXfrm>
    </dsp:sp>
    <dsp:sp modelId="{FEB04ED9-D4E5-48D0-BBA2-390C52C8C194}">
      <dsp:nvSpPr>
        <dsp:cNvPr id="0" name=""/>
        <dsp:cNvSpPr/>
      </dsp:nvSpPr>
      <dsp:spPr>
        <a:xfrm>
          <a:off x="653256" y="1539333"/>
          <a:ext cx="3028156"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en-GB" sz="3200" kern="1200" dirty="0">
              <a:solidFill>
                <a:schemeClr val="bg1">
                  <a:lumMod val="95000"/>
                </a:schemeClr>
              </a:solidFill>
              <a:latin typeface="Segoe UI Black" panose="020B0A02040204020203" pitchFamily="34" charset="0"/>
              <a:ea typeface="Segoe UI Black" panose="020B0A02040204020203" pitchFamily="34" charset="0"/>
            </a:rPr>
            <a:t>PREDLOGE</a:t>
          </a:r>
          <a:endParaRPr lang="sl-SI" sz="3200" kern="1200" dirty="0">
            <a:solidFill>
              <a:schemeClr val="bg1">
                <a:lumMod val="95000"/>
              </a:schemeClr>
            </a:solidFill>
            <a:latin typeface="Segoe UI Black" panose="020B0A02040204020203" pitchFamily="34" charset="0"/>
            <a:ea typeface="Segoe UI Black" panose="020B0A02040204020203" pitchFamily="34" charset="0"/>
          </a:endParaRPr>
        </a:p>
      </dsp:txBody>
      <dsp:txXfrm>
        <a:off x="653256" y="1539333"/>
        <a:ext cx="3028156" cy="234000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469C9F8E-657F-4300-AEC2-B733C4085C00}" type="datetimeFigureOut">
              <a:rPr lang="sl-SI" smtClean="0"/>
              <a:t>2. 04. 2026</a:t>
            </a:fld>
            <a:endParaRPr lang="sl-SI"/>
          </a:p>
        </p:txBody>
      </p:sp>
      <p:sp>
        <p:nvSpPr>
          <p:cNvPr id="4" name="Označba mesta stranske slik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49688" y="9431338"/>
            <a:ext cx="2946400" cy="498475"/>
          </a:xfrm>
          <a:prstGeom prst="rect">
            <a:avLst/>
          </a:prstGeom>
        </p:spPr>
        <p:txBody>
          <a:bodyPr vert="horz" lIns="91440" tIns="45720" rIns="91440" bIns="45720" rtlCol="0" anchor="b"/>
          <a:lstStyle>
            <a:lvl1pPr algn="r">
              <a:defRPr sz="1200"/>
            </a:lvl1pPr>
          </a:lstStyle>
          <a:p>
            <a:fld id="{61817453-C196-4F2C-8AED-08A81C1BAF86}" type="slidenum">
              <a:rPr lang="sl-SI" smtClean="0"/>
              <a:t>‹#›</a:t>
            </a:fld>
            <a:endParaRPr lang="sl-SI"/>
          </a:p>
        </p:txBody>
      </p:sp>
    </p:spTree>
    <p:extLst>
      <p:ext uri="{BB962C8B-B14F-4D97-AF65-F5344CB8AC3E}">
        <p14:creationId xmlns:p14="http://schemas.microsoft.com/office/powerpoint/2010/main" val="150804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r>
              <a:rPr lang="sl-SI"/>
              <a:t>LOGATEC, 18. 6. 2025</a:t>
            </a:r>
            <a:endParaRPr lang="en-US" dirty="0"/>
          </a:p>
        </p:txBody>
      </p:sp>
      <p:sp>
        <p:nvSpPr>
          <p:cNvPr id="5" name="Footer Placeholder 4"/>
          <p:cNvSpPr>
            <a:spLocks noGrp="1"/>
          </p:cNvSpPr>
          <p:nvPr>
            <p:ph type="ftr" sz="quarter" idx="11"/>
          </p:nvPr>
        </p:nvSpPr>
        <p:spPr/>
        <p:txBody>
          <a:bodyPr/>
          <a:lstStyle/>
          <a:p>
            <a:r>
              <a:rPr lang="en-US"/>
              <a:t>UPRAVNI ODBOR LAS s CILjem, 9. seja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4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r>
              <a:rPr lang="sl-SI"/>
              <a:t>LOGATEC, 18. 6. 2025</a:t>
            </a:r>
            <a:endParaRPr lang="en-US" dirty="0"/>
          </a:p>
        </p:txBody>
      </p:sp>
      <p:sp>
        <p:nvSpPr>
          <p:cNvPr id="5" name="Footer Placeholder 4"/>
          <p:cNvSpPr>
            <a:spLocks noGrp="1"/>
          </p:cNvSpPr>
          <p:nvPr>
            <p:ph type="ftr" sz="quarter" idx="11"/>
          </p:nvPr>
        </p:nvSpPr>
        <p:spPr/>
        <p:txBody>
          <a:bodyPr/>
          <a:lstStyle/>
          <a:p>
            <a:r>
              <a:rPr lang="en-US"/>
              <a:t>UPRAVNI ODBOR LAS s CILjem, 9. seja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43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Vertical Title 1"/>
          <p:cNvSpPr>
            <a:spLocks noGrp="1"/>
          </p:cNvSpPr>
          <p:nvPr>
            <p:ph type="title" orient="vert"/>
          </p:nvPr>
        </p:nvSpPr>
        <p:spPr>
          <a:xfrm>
            <a:off x="8724900" y="412302"/>
            <a:ext cx="2628900" cy="575989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r>
              <a:rPr lang="sl-SI"/>
              <a:t>LOGATEC, 18. 6. 2025</a:t>
            </a:r>
            <a:endParaRPr lang="en-US" dirty="0"/>
          </a:p>
        </p:txBody>
      </p:sp>
      <p:sp>
        <p:nvSpPr>
          <p:cNvPr id="5" name="Footer Placeholder 4"/>
          <p:cNvSpPr>
            <a:spLocks noGrp="1"/>
          </p:cNvSpPr>
          <p:nvPr>
            <p:ph type="ftr" sz="quarter" idx="11"/>
          </p:nvPr>
        </p:nvSpPr>
        <p:spPr/>
        <p:txBody>
          <a:bodyPr/>
          <a:lstStyle/>
          <a:p>
            <a:r>
              <a:rPr lang="en-US"/>
              <a:t>UPRAVNI ODBOR LAS s CILjem, 9. seja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961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r>
              <a:rPr lang="sl-SI"/>
              <a:t>LOGATEC, 18. 6. 2025</a:t>
            </a:r>
            <a:endParaRPr lang="en-US" dirty="0"/>
          </a:p>
        </p:txBody>
      </p:sp>
      <p:sp>
        <p:nvSpPr>
          <p:cNvPr id="5" name="Footer Placeholder 4"/>
          <p:cNvSpPr>
            <a:spLocks noGrp="1"/>
          </p:cNvSpPr>
          <p:nvPr>
            <p:ph type="ftr" sz="quarter" idx="11"/>
          </p:nvPr>
        </p:nvSpPr>
        <p:spPr/>
        <p:txBody>
          <a:bodyPr/>
          <a:lstStyle/>
          <a:p>
            <a:r>
              <a:rPr lang="en-US"/>
              <a:t>UPRAVNI ODBOR LAS s CILjem, 9. seja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188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r>
              <a:rPr lang="sl-SI"/>
              <a:t>LOGATEC, 18. 6. 2025</a:t>
            </a:r>
            <a:endParaRPr lang="en-US" dirty="0"/>
          </a:p>
        </p:txBody>
      </p:sp>
      <p:sp>
        <p:nvSpPr>
          <p:cNvPr id="5" name="Footer Placeholder 4"/>
          <p:cNvSpPr>
            <a:spLocks noGrp="1"/>
          </p:cNvSpPr>
          <p:nvPr>
            <p:ph type="ftr" sz="quarter" idx="11"/>
          </p:nvPr>
        </p:nvSpPr>
        <p:spPr/>
        <p:txBody>
          <a:bodyPr/>
          <a:lstStyle/>
          <a:p>
            <a:r>
              <a:rPr lang="en-US"/>
              <a:t>UPRAVNI ODBOR LAS s CILjem, 9. seja</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79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r>
              <a:rPr lang="sl-SI"/>
              <a:t>LOGATEC, 18. 6. 2025</a:t>
            </a:r>
            <a:endParaRPr lang="en-US" dirty="0"/>
          </a:p>
        </p:txBody>
      </p:sp>
      <p:sp>
        <p:nvSpPr>
          <p:cNvPr id="6" name="Footer Placeholder 5"/>
          <p:cNvSpPr>
            <a:spLocks noGrp="1"/>
          </p:cNvSpPr>
          <p:nvPr>
            <p:ph type="ftr" sz="quarter" idx="11"/>
          </p:nvPr>
        </p:nvSpPr>
        <p:spPr/>
        <p:txBody>
          <a:bodyPr/>
          <a:lstStyle/>
          <a:p>
            <a:r>
              <a:rPr lang="en-US"/>
              <a:t>UPRAVNI ODBOR LAS s CILjem, 9. seja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298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97280" y="2582334"/>
            <a:ext cx="4937760" cy="33782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217920" y="2582334"/>
            <a:ext cx="4937760" cy="33782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LOGATEC, 18. 6. 2025</a:t>
            </a:r>
            <a:endParaRPr lang="en-US" dirty="0"/>
          </a:p>
        </p:txBody>
      </p:sp>
      <p:sp>
        <p:nvSpPr>
          <p:cNvPr id="8" name="Footer Placeholder 7"/>
          <p:cNvSpPr>
            <a:spLocks noGrp="1"/>
          </p:cNvSpPr>
          <p:nvPr>
            <p:ph type="ftr" sz="quarter" idx="11"/>
          </p:nvPr>
        </p:nvSpPr>
        <p:spPr/>
        <p:txBody>
          <a:bodyPr/>
          <a:lstStyle/>
          <a:p>
            <a:r>
              <a:rPr lang="en-US"/>
              <a:t>UPRAVNI ODBOR LAS s CILjem, 9. seja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41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r>
              <a:rPr lang="sl-SI"/>
              <a:t>LOGATEC, 18. 6. 2025</a:t>
            </a:r>
            <a:endParaRPr lang="en-US" dirty="0"/>
          </a:p>
        </p:txBody>
      </p:sp>
      <p:sp>
        <p:nvSpPr>
          <p:cNvPr id="4" name="Footer Placeholder 3"/>
          <p:cNvSpPr>
            <a:spLocks noGrp="1"/>
          </p:cNvSpPr>
          <p:nvPr>
            <p:ph type="ftr" sz="quarter" idx="11"/>
          </p:nvPr>
        </p:nvSpPr>
        <p:spPr/>
        <p:txBody>
          <a:bodyPr/>
          <a:lstStyle/>
          <a:p>
            <a:r>
              <a:rPr lang="en-US"/>
              <a:t>UPRAVNI ODBOR LAS s CILjem, 9. seja</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815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7" name="Date Placeholder 6"/>
          <p:cNvSpPr>
            <a:spLocks noGrp="1"/>
          </p:cNvSpPr>
          <p:nvPr>
            <p:ph type="dt" sz="half" idx="10"/>
          </p:nvPr>
        </p:nvSpPr>
        <p:spPr/>
        <p:txBody>
          <a:bodyPr/>
          <a:lstStyle/>
          <a:p>
            <a:r>
              <a:rPr lang="sl-SI"/>
              <a:t>LOGATEC, 18. 6. 2025</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UPRAVNI ODBOR LAS s CILjem, 9. seja</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514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sl-SI"/>
              <a:t>LOGATEC, 18. 6. 2025</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UPRAVNI ODBOR LAS s CILjem, 9. seja</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2433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r>
              <a:rPr lang="sl-SI"/>
              <a:t>LOGATEC, 18. 6. 2025</a:t>
            </a:r>
            <a:endParaRPr lang="en-US" dirty="0"/>
          </a:p>
        </p:txBody>
      </p:sp>
      <p:sp>
        <p:nvSpPr>
          <p:cNvPr id="6" name="Footer Placeholder 5"/>
          <p:cNvSpPr>
            <a:spLocks noGrp="1"/>
          </p:cNvSpPr>
          <p:nvPr>
            <p:ph type="ftr" sz="quarter" idx="11"/>
          </p:nvPr>
        </p:nvSpPr>
        <p:spPr/>
        <p:txBody>
          <a:bodyPr/>
          <a:lstStyle/>
          <a:p>
            <a:r>
              <a:rPr lang="en-US"/>
              <a:t>UPRAVNI ODBOR LAS s CILjem, 9. seja</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638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l-SI"/>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sl-SI"/>
              <a:t>LOGATEC, 18. 6. 2025</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UPRAVNI ODBOR LAS s CILjem, 9. seja</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0943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v.si/assets/organi-v-sestavi/ARSKTRP/SNP/ZV-2025/Navodila-za-vnos-casovnic-Vnos-po-partnerjih.pdf" TargetMode="External"/><Relationship Id="rId3" Type="http://schemas.openxmlformats.org/officeDocument/2006/relationships/diagramLayout" Target="../diagrams/layout4.xml"/><Relationship Id="rId7" Type="http://schemas.openxmlformats.org/officeDocument/2006/relationships/hyperlink" Target="https://las-sciljem.si/72/esrr-sklad/"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4.jpg"/><Relationship Id="rId5" Type="http://schemas.openxmlformats.org/officeDocument/2006/relationships/diagramColors" Target="../diagrams/colors4.xml"/><Relationship Id="rId10" Type="http://schemas.openxmlformats.org/officeDocument/2006/relationships/image" Target="../media/image6.emf"/><Relationship Id="rId4" Type="http://schemas.openxmlformats.org/officeDocument/2006/relationships/diagramQuickStyle" Target="../diagrams/quickStyle4.xml"/><Relationship Id="rId9" Type="http://schemas.openxmlformats.org/officeDocument/2006/relationships/hyperlink" Target="https://attendee.gotowebinar.com/recording/313522157475966464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las-sciljem.si/71/navodila-in-obrazci/"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las-sciljem.si/71/navodila-in-obrazci/"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80.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180.xml"/><Relationship Id="rId5" Type="http://schemas.openxmlformats.org/officeDocument/2006/relationships/diagramQuickStyle" Target="../diagrams/quickStyle7.xml"/><Relationship Id="rId10" Type="http://schemas.openxmlformats.org/officeDocument/2006/relationships/diagramQuickStyle" Target="../diagrams/quickStyle180.xml"/><Relationship Id="rId4" Type="http://schemas.openxmlformats.org/officeDocument/2006/relationships/diagramLayout" Target="../diagrams/layout7.xml"/><Relationship Id="rId9" Type="http://schemas.openxmlformats.org/officeDocument/2006/relationships/diagramLayout" Target="../diagrams/layout180.xml"/></Relationships>
</file>

<file path=ppt/slides/_rels/slide23.xml.rels><?xml version="1.0" encoding="UTF-8" standalone="yes"?>
<Relationships xmlns="http://schemas.openxmlformats.org/package/2006/relationships"><Relationship Id="rId8" Type="http://schemas.openxmlformats.org/officeDocument/2006/relationships/hyperlink" Target="&#268;e%20je%20gradivo%20v%20angle&#353;kem%20jeziku,%20se%20lahko%20navedba%20&#8220;Financira%20Evropska%20unija&#8221;%20oz."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evropskasredstva.si/"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c.europa.eu/regional_policy/policy/communication/online-generator_sl?lang=s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vropskasredstva.si/app/uploads/2023/03/Navodila_za_komuniciranje_EKP_2021-27_Podpisano.pdf"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las-sciljem.si/upload/nus-2021-2027-verzija-1-2-pdf.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forms.gle/aHnaPKc4tCXkBzmx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las-sciljem.si/72/esrr-sklad/"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Pravokotnik 13">
            <a:extLst>
              <a:ext uri="{FF2B5EF4-FFF2-40B4-BE49-F238E27FC236}">
                <a16:creationId xmlns:a16="http://schemas.microsoft.com/office/drawing/2014/main" id="{29EBB7B2-C37F-9995-A88C-E8DEA8C7D366}"/>
              </a:ext>
            </a:extLst>
          </p:cNvPr>
          <p:cNvSpPr>
            <a:spLocks noGrp="1" noRot="1" noMove="1" noResize="1" noEditPoints="1" noAdjustHandles="1" noChangeArrowheads="1" noChangeShapeType="1"/>
          </p:cNvSpPr>
          <p:nvPr/>
        </p:nvSpPr>
        <p:spPr>
          <a:xfrm>
            <a:off x="0" y="1251284"/>
            <a:ext cx="12192000" cy="5606716"/>
          </a:xfrm>
          <a:prstGeom prst="rect">
            <a:avLst/>
          </a:prstGeom>
          <a:solidFill>
            <a:srgbClr val="EEEE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solidFill>
                <a:schemeClr val="accent1">
                  <a:lumMod val="75000"/>
                </a:schemeClr>
              </a:solidFill>
            </a:endParaRPr>
          </a:p>
        </p:txBody>
      </p:sp>
      <p:sp>
        <p:nvSpPr>
          <p:cNvPr id="2" name="Naslov 1">
            <a:extLst>
              <a:ext uri="{FF2B5EF4-FFF2-40B4-BE49-F238E27FC236}">
                <a16:creationId xmlns:a16="http://schemas.microsoft.com/office/drawing/2014/main" id="{501639AD-A9A6-0064-9224-104C11A01E9D}"/>
              </a:ext>
            </a:extLst>
          </p:cNvPr>
          <p:cNvSpPr>
            <a:spLocks noGrp="1"/>
          </p:cNvSpPr>
          <p:nvPr>
            <p:ph type="ctrTitle"/>
          </p:nvPr>
        </p:nvSpPr>
        <p:spPr>
          <a:xfrm>
            <a:off x="1098177" y="1347537"/>
            <a:ext cx="9995645" cy="2919663"/>
          </a:xfrm>
        </p:spPr>
        <p:txBody>
          <a:bodyPr>
            <a:normAutofit/>
          </a:bodyPr>
          <a:lstStyle/>
          <a:p>
            <a:pPr algn="ctr">
              <a:lnSpc>
                <a:spcPts val="6000"/>
              </a:lnSpc>
            </a:pPr>
            <a:r>
              <a:rPr lang="sl-SI" sz="5400" spc="200" dirty="0">
                <a:solidFill>
                  <a:schemeClr val="accent1">
                    <a:lumMod val="75000"/>
                  </a:schemeClr>
                </a:solidFill>
                <a:latin typeface="Segoe UI Semibold" panose="020B0702040204020203" pitchFamily="34" charset="0"/>
                <a:cs typeface="Segoe UI Semibold" panose="020B0702040204020203" pitchFamily="34" charset="0"/>
              </a:rPr>
              <a:t>IZVAJANJE PROJEKTOV </a:t>
            </a:r>
            <a:br>
              <a:rPr lang="sl-SI" sz="5400" spc="200" dirty="0">
                <a:solidFill>
                  <a:schemeClr val="accent1">
                    <a:lumMod val="75000"/>
                  </a:schemeClr>
                </a:solidFill>
                <a:latin typeface="Segoe UI Semibold" panose="020B0702040204020203" pitchFamily="34" charset="0"/>
                <a:cs typeface="Segoe UI Semibold" panose="020B0702040204020203" pitchFamily="34" charset="0"/>
              </a:rPr>
            </a:br>
            <a:r>
              <a:rPr lang="sl-SI" sz="5400" spc="200" dirty="0">
                <a:solidFill>
                  <a:schemeClr val="accent1">
                    <a:lumMod val="75000"/>
                  </a:schemeClr>
                </a:solidFill>
                <a:latin typeface="Segoe UI Semibold" panose="020B0702040204020203" pitchFamily="34" charset="0"/>
                <a:cs typeface="Segoe UI Semibold" panose="020B0702040204020203" pitchFamily="34" charset="0"/>
              </a:rPr>
              <a:t>1. JP LAS s </a:t>
            </a:r>
            <a:r>
              <a:rPr lang="sl-SI" sz="5400" spc="200" dirty="0" err="1">
                <a:solidFill>
                  <a:schemeClr val="accent1">
                    <a:lumMod val="75000"/>
                  </a:schemeClr>
                </a:solidFill>
                <a:latin typeface="Segoe UI Semibold" panose="020B0702040204020203" pitchFamily="34" charset="0"/>
                <a:cs typeface="Segoe UI Semibold" panose="020B0702040204020203" pitchFamily="34" charset="0"/>
              </a:rPr>
              <a:t>CILjem</a:t>
            </a:r>
            <a:r>
              <a:rPr lang="sl-SI" sz="5400" spc="200" dirty="0">
                <a:solidFill>
                  <a:schemeClr val="accent1">
                    <a:lumMod val="75000"/>
                  </a:schemeClr>
                </a:solidFill>
                <a:latin typeface="Segoe UI Semibold" panose="020B0702040204020203" pitchFamily="34" charset="0"/>
                <a:cs typeface="Segoe UI Semibold" panose="020B0702040204020203" pitchFamily="34" charset="0"/>
              </a:rPr>
              <a:t> </a:t>
            </a:r>
            <a:endParaRPr lang="sl-SI" sz="4000" spc="200" noProof="0" dirty="0">
              <a:solidFill>
                <a:schemeClr val="accent1">
                  <a:lumMod val="75000"/>
                </a:schemeClr>
              </a:solidFill>
              <a:latin typeface="Segoe UI Variable Display Light" pitchFamily="2" charset="0"/>
            </a:endParaRPr>
          </a:p>
        </p:txBody>
      </p:sp>
      <p:sp>
        <p:nvSpPr>
          <p:cNvPr id="3" name="Naslov 1">
            <a:extLst>
              <a:ext uri="{FF2B5EF4-FFF2-40B4-BE49-F238E27FC236}">
                <a16:creationId xmlns:a16="http://schemas.microsoft.com/office/drawing/2014/main" id="{D2377C25-A90C-8532-EAD6-6A773BCC04A3}"/>
              </a:ext>
            </a:extLst>
          </p:cNvPr>
          <p:cNvSpPr txBox="1">
            <a:spLocks/>
          </p:cNvSpPr>
          <p:nvPr/>
        </p:nvSpPr>
        <p:spPr>
          <a:xfrm>
            <a:off x="1" y="5655731"/>
            <a:ext cx="6095999" cy="664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lang="sl-SI" sz="1800" b="1" dirty="0">
                <a:solidFill>
                  <a:schemeClr val="accent1">
                    <a:lumMod val="75000"/>
                  </a:schemeClr>
                </a:solidFill>
                <a:latin typeface="Segoe UI Variable Display Light" pitchFamily="2" charset="0"/>
              </a:rPr>
              <a:t>Sejna soba Občina Idrija</a:t>
            </a:r>
          </a:p>
        </p:txBody>
      </p:sp>
      <p:sp>
        <p:nvSpPr>
          <p:cNvPr id="4" name="Naslov 1">
            <a:extLst>
              <a:ext uri="{FF2B5EF4-FFF2-40B4-BE49-F238E27FC236}">
                <a16:creationId xmlns:a16="http://schemas.microsoft.com/office/drawing/2014/main" id="{2A14AEA3-B121-BF56-9835-82E8BC7412BC}"/>
              </a:ext>
            </a:extLst>
          </p:cNvPr>
          <p:cNvSpPr txBox="1">
            <a:spLocks/>
          </p:cNvSpPr>
          <p:nvPr/>
        </p:nvSpPr>
        <p:spPr>
          <a:xfrm>
            <a:off x="6096000" y="5655731"/>
            <a:ext cx="6096000" cy="6640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lang="sl-SI" sz="1800" b="1" dirty="0">
                <a:solidFill>
                  <a:schemeClr val="accent1">
                    <a:lumMod val="75000"/>
                  </a:schemeClr>
                </a:solidFill>
                <a:latin typeface="Segoe UI Variable Display Light" pitchFamily="2" charset="0"/>
              </a:rPr>
              <a:t>19. marec 2026</a:t>
            </a:r>
            <a:endParaRPr lang="sl-SI" sz="4800" b="1" dirty="0">
              <a:solidFill>
                <a:schemeClr val="accent1">
                  <a:lumMod val="75000"/>
                </a:schemeClr>
              </a:solidFill>
              <a:latin typeface="Segoe UI Variable Display Light" pitchFamily="2" charset="0"/>
            </a:endParaRPr>
          </a:p>
        </p:txBody>
      </p:sp>
      <p:grpSp>
        <p:nvGrpSpPr>
          <p:cNvPr id="5" name="Skupina 4">
            <a:extLst>
              <a:ext uri="{FF2B5EF4-FFF2-40B4-BE49-F238E27FC236}">
                <a16:creationId xmlns:a16="http://schemas.microsoft.com/office/drawing/2014/main" id="{26AC6461-988D-D470-7715-EF7E34D3EBEA}"/>
              </a:ext>
            </a:extLst>
          </p:cNvPr>
          <p:cNvGrpSpPr/>
          <p:nvPr/>
        </p:nvGrpSpPr>
        <p:grpSpPr>
          <a:xfrm>
            <a:off x="3799380" y="160512"/>
            <a:ext cx="3883024" cy="985520"/>
            <a:chOff x="0" y="0"/>
            <a:chExt cx="3970441" cy="990600"/>
          </a:xfrm>
        </p:grpSpPr>
        <p:pic>
          <p:nvPicPr>
            <p:cNvPr id="6" name="Slika 5">
              <a:extLst>
                <a:ext uri="{FF2B5EF4-FFF2-40B4-BE49-F238E27FC236}">
                  <a16:creationId xmlns:a16="http://schemas.microsoft.com/office/drawing/2014/main" id="{3899F2A0-B29E-31F0-6A21-3A982D54D8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426" y="0"/>
              <a:ext cx="1096010" cy="990600"/>
            </a:xfrm>
            <a:prstGeom prst="rect">
              <a:avLst/>
            </a:prstGeom>
          </p:spPr>
        </p:pic>
        <p:pic>
          <p:nvPicPr>
            <p:cNvPr id="7" name="Slika 6">
              <a:extLst>
                <a:ext uri="{FF2B5EF4-FFF2-40B4-BE49-F238E27FC236}">
                  <a16:creationId xmlns:a16="http://schemas.microsoft.com/office/drawing/2014/main" id="{F5558B75-EB26-818F-B4E1-5837A210FF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6883"/>
              <a:ext cx="1735455" cy="457200"/>
            </a:xfrm>
            <a:prstGeom prst="rect">
              <a:avLst/>
            </a:prstGeom>
            <a:noFill/>
            <a:ln>
              <a:noFill/>
            </a:ln>
          </p:spPr>
        </p:pic>
        <p:pic>
          <p:nvPicPr>
            <p:cNvPr id="8" name="Slika 7">
              <a:extLst>
                <a:ext uri="{FF2B5EF4-FFF2-40B4-BE49-F238E27FC236}">
                  <a16:creationId xmlns:a16="http://schemas.microsoft.com/office/drawing/2014/main" id="{23EF3997-86E9-A654-E953-9715F48E73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3216" y="296883"/>
              <a:ext cx="657225" cy="544195"/>
            </a:xfrm>
            <a:prstGeom prst="rect">
              <a:avLst/>
            </a:prstGeom>
          </p:spPr>
        </p:pic>
      </p:grpSp>
    </p:spTree>
    <p:extLst>
      <p:ext uri="{BB962C8B-B14F-4D97-AF65-F5344CB8AC3E}">
        <p14:creationId xmlns:p14="http://schemas.microsoft.com/office/powerpoint/2010/main" val="296130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09F4E-8537-1909-AC64-E7E10B8BE639}"/>
            </a:ext>
          </a:extLst>
        </p:cNvPr>
        <p:cNvGrpSpPr/>
        <p:nvPr/>
      </p:nvGrpSpPr>
      <p:grpSpPr>
        <a:xfrm>
          <a:off x="0" y="0"/>
          <a:ext cx="0" cy="0"/>
          <a:chOff x="0" y="0"/>
          <a:chExt cx="0" cy="0"/>
        </a:xfrm>
      </p:grpSpPr>
      <p:sp>
        <p:nvSpPr>
          <p:cNvPr id="7" name="Pravokotnik 4">
            <a:extLst>
              <a:ext uri="{FF2B5EF4-FFF2-40B4-BE49-F238E27FC236}">
                <a16:creationId xmlns:a16="http://schemas.microsoft.com/office/drawing/2014/main" id="{5CBA9810-1268-95C4-DA89-9C332FAE4E01}"/>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33A801F8-B23A-6F4B-AC01-3D6E4B7F3FD8}"/>
              </a:ext>
            </a:extLst>
          </p:cNvPr>
          <p:cNvSpPr>
            <a:spLocks noGrp="1"/>
          </p:cNvSpPr>
          <p:nvPr>
            <p:ph type="sldNum" sz="quarter" idx="12"/>
          </p:nvPr>
        </p:nvSpPr>
        <p:spPr/>
        <p:txBody>
          <a:bodyPr/>
          <a:lstStyle/>
          <a:p>
            <a:fld id="{6D22F896-40B5-4ADD-8801-0D06FADFA095}" type="slidenum">
              <a:rPr lang="en-US" smtClean="0"/>
              <a:t>10</a:t>
            </a:fld>
            <a:endParaRPr lang="en-US" dirty="0"/>
          </a:p>
        </p:txBody>
      </p:sp>
      <p:graphicFrame>
        <p:nvGraphicFramePr>
          <p:cNvPr id="8" name="Diagram 7">
            <a:extLst>
              <a:ext uri="{FF2B5EF4-FFF2-40B4-BE49-F238E27FC236}">
                <a16:creationId xmlns:a16="http://schemas.microsoft.com/office/drawing/2014/main" id="{305B2E58-F413-426C-4DAF-53F71C059C11}"/>
              </a:ext>
            </a:extLst>
          </p:cNvPr>
          <p:cNvGraphicFramePr/>
          <p:nvPr>
            <p:extLst>
              <p:ext uri="{D42A27DB-BD31-4B8C-83A1-F6EECF244321}">
                <p14:modId xmlns:p14="http://schemas.microsoft.com/office/powerpoint/2010/main" val="1465283599"/>
              </p:ext>
            </p:extLst>
          </p:nvPr>
        </p:nvGraphicFramePr>
        <p:xfrm>
          <a:off x="-720681" y="304800"/>
          <a:ext cx="4530681" cy="265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značba mesta datuma 1">
            <a:extLst>
              <a:ext uri="{FF2B5EF4-FFF2-40B4-BE49-F238E27FC236}">
                <a16:creationId xmlns:a16="http://schemas.microsoft.com/office/drawing/2014/main" id="{4FEAAEE6-D1DE-B1E8-AE15-5DF1761DF4ED}"/>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2" name="Označba mesta vsebine 2">
            <a:extLst>
              <a:ext uri="{FF2B5EF4-FFF2-40B4-BE49-F238E27FC236}">
                <a16:creationId xmlns:a16="http://schemas.microsoft.com/office/drawing/2014/main" id="{3C089BF2-9B92-7C1D-9A61-CA33587B6C32}"/>
              </a:ext>
            </a:extLst>
          </p:cNvPr>
          <p:cNvSpPr txBox="1">
            <a:spLocks/>
          </p:cNvSpPr>
          <p:nvPr/>
        </p:nvSpPr>
        <p:spPr>
          <a:xfrm>
            <a:off x="3106455" y="1107093"/>
            <a:ext cx="3903945" cy="44760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spcBef>
                <a:spcPts val="1200"/>
              </a:spcBef>
              <a:spcAft>
                <a:spcPts val="200"/>
              </a:spcAft>
              <a:buSzPct val="100000"/>
              <a:buFont typeface="Symbol" panose="05050102010706020507" pitchFamily="18" charset="2"/>
              <a:buChar char="·"/>
            </a:pPr>
            <a:r>
              <a:rPr lang="pl-PL" dirty="0">
                <a:solidFill>
                  <a:schemeClr val="tx1"/>
                </a:solidFill>
                <a:latin typeface="Segoe UI Semilight" panose="020B0402040204020203" pitchFamily="34" charset="0"/>
                <a:cs typeface="Segoe UI Semilight" panose="020B0402040204020203" pitchFamily="34" charset="0"/>
              </a:rPr>
              <a:t>Predloga se nahaja na spletni strani LAS.</a:t>
            </a:r>
          </a:p>
          <a:p>
            <a:pPr marL="358775" lvl="2" indent="-358775">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Povezava ESRR: </a:t>
            </a:r>
            <a:r>
              <a:rPr lang="sl-SI" dirty="0">
                <a:solidFill>
                  <a:srgbClr val="7BBECB"/>
                </a:solidFill>
                <a:latin typeface="Segoe UI Semilight" panose="020B0402040204020203" pitchFamily="34" charset="0"/>
                <a:cs typeface="Segoe UI Semilight" panose="020B0402040204020203" pitchFamily="34" charset="0"/>
                <a:hlinkClick r:id="rId7">
                  <a:extLst>
                    <a:ext uri="{A12FA001-AC4F-418D-AE19-62706E023703}">
                      <ahyp:hlinkClr xmlns:ahyp="http://schemas.microsoft.com/office/drawing/2018/hyperlinkcolor" val="tx"/>
                    </a:ext>
                  </a:extLst>
                </a:hlinkClick>
              </a:rPr>
              <a:t>stran z datoteko</a:t>
            </a:r>
            <a:r>
              <a:rPr lang="sl-SI" dirty="0">
                <a:solidFill>
                  <a:schemeClr val="tx1"/>
                </a:solidFill>
                <a:latin typeface="Segoe UI Semilight" panose="020B0402040204020203" pitchFamily="34" charset="0"/>
                <a:cs typeface="Segoe UI Semilight" panose="020B0402040204020203" pitchFamily="34" charset="0"/>
              </a:rPr>
              <a:t>. </a:t>
            </a:r>
          </a:p>
          <a:p>
            <a:pPr marL="358775" lvl="2" indent="-358775">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Pripravlja se nova </a:t>
            </a:r>
            <a:r>
              <a:rPr lang="sl-SI" dirty="0" err="1">
                <a:solidFill>
                  <a:schemeClr val="tx1"/>
                </a:solidFill>
                <a:latin typeface="Segoe UI Semilight" panose="020B0402040204020203" pitchFamily="34" charset="0"/>
                <a:cs typeface="Segoe UI Semilight" panose="020B0402040204020203" pitchFamily="34" charset="0"/>
              </a:rPr>
              <a:t>časovnica</a:t>
            </a:r>
            <a:r>
              <a:rPr lang="sl-SI" dirty="0">
                <a:solidFill>
                  <a:schemeClr val="tx1"/>
                </a:solidFill>
                <a:latin typeface="Segoe UI Semilight" panose="020B0402040204020203" pitchFamily="34" charset="0"/>
                <a:cs typeface="Segoe UI Semilight" panose="020B0402040204020203" pitchFamily="34" charset="0"/>
              </a:rPr>
              <a:t>, kjer bo dodana še davčna številka. Do takrat velja </a:t>
            </a:r>
            <a:r>
              <a:rPr lang="sl-SI" dirty="0" err="1">
                <a:solidFill>
                  <a:schemeClr val="tx1"/>
                </a:solidFill>
                <a:latin typeface="Segoe UI Semilight" panose="020B0402040204020203" pitchFamily="34" charset="0"/>
                <a:cs typeface="Segoe UI Semilight" panose="020B0402040204020203" pitchFamily="34" charset="0"/>
              </a:rPr>
              <a:t>časovnica</a:t>
            </a:r>
            <a:r>
              <a:rPr lang="sl-SI" dirty="0">
                <a:solidFill>
                  <a:schemeClr val="tx1"/>
                </a:solidFill>
                <a:latin typeface="Segoe UI Semilight" panose="020B0402040204020203" pitchFamily="34" charset="0"/>
                <a:cs typeface="Segoe UI Semilight" panose="020B0402040204020203" pitchFamily="34" charset="0"/>
              </a:rPr>
              <a:t>, ki je </a:t>
            </a:r>
            <a:r>
              <a:rPr lang="sl-SI" dirty="0" err="1">
                <a:solidFill>
                  <a:schemeClr val="tx1"/>
                </a:solidFill>
                <a:latin typeface="Segoe UI Semilight" panose="020B0402040204020203" pitchFamily="34" charset="0"/>
                <a:cs typeface="Segoe UI Semilight" panose="020B0402040204020203" pitchFamily="34" charset="0"/>
              </a:rPr>
              <a:t>obljavljena</a:t>
            </a:r>
            <a:r>
              <a:rPr lang="sl-SI" dirty="0">
                <a:solidFill>
                  <a:schemeClr val="tx1"/>
                </a:solidFill>
                <a:latin typeface="Segoe UI Semilight" panose="020B0402040204020203" pitchFamily="34" charset="0"/>
                <a:cs typeface="Segoe UI Semilight" panose="020B0402040204020203" pitchFamily="34" charset="0"/>
              </a:rPr>
              <a:t> na naši spletni strani. </a:t>
            </a:r>
          </a:p>
          <a:p>
            <a:pPr marL="358775" lvl="2" indent="-358775">
              <a:spcBef>
                <a:spcPts val="1200"/>
              </a:spcBef>
              <a:spcAft>
                <a:spcPts val="200"/>
              </a:spcAft>
              <a:buSzPct val="100000"/>
              <a:buFont typeface="Symbol" panose="05050102010706020507" pitchFamily="18" charset="2"/>
              <a:buChar char="·"/>
            </a:pPr>
            <a:r>
              <a:rPr lang="sl-SI" dirty="0" err="1">
                <a:solidFill>
                  <a:schemeClr val="tx1"/>
                </a:solidFill>
                <a:latin typeface="Segoe UI Semilight" panose="020B0402040204020203" pitchFamily="34" charset="0"/>
                <a:cs typeface="Segoe UI Semilight" panose="020B0402040204020203" pitchFamily="34" charset="0"/>
              </a:rPr>
              <a:t>Časovnice</a:t>
            </a:r>
            <a:r>
              <a:rPr lang="sl-SI" dirty="0">
                <a:solidFill>
                  <a:schemeClr val="tx1"/>
                </a:solidFill>
                <a:latin typeface="Segoe UI Semilight" panose="020B0402040204020203" pitchFamily="34" charset="0"/>
                <a:cs typeface="Segoe UI Semilight" panose="020B0402040204020203" pitchFamily="34" charset="0"/>
              </a:rPr>
              <a:t> lahko vnaša v sistem vsak upravičenec zase (oz. VP s pooblastilom):</a:t>
            </a:r>
          </a:p>
          <a:p>
            <a:pPr marL="358775" lvl="2" indent="-358775">
              <a:spcBef>
                <a:spcPts val="1200"/>
              </a:spcBef>
              <a:spcAft>
                <a:spcPts val="200"/>
              </a:spcAft>
              <a:buSzPct val="100000"/>
              <a:buFont typeface="Symbol" panose="05050102010706020507" pitchFamily="18" charset="2"/>
              <a:buChar char="·"/>
            </a:pPr>
            <a:r>
              <a:rPr lang="sl-SI" dirty="0">
                <a:solidFill>
                  <a:srgbClr val="7BBECB"/>
                </a:solidFill>
                <a:latin typeface="Segoe UI Semilight" panose="020B0402040204020203" pitchFamily="34" charset="0"/>
                <a:cs typeface="Segoe UI Semilight" panose="020B0402040204020203" pitchFamily="34" charset="0"/>
                <a:hlinkClick r:id="rId8">
                  <a:extLst>
                    <a:ext uri="{A12FA001-AC4F-418D-AE19-62706E023703}">
                      <ahyp:hlinkClr xmlns:ahyp="http://schemas.microsoft.com/office/drawing/2018/hyperlinkcolor" val="tx"/>
                    </a:ext>
                  </a:extLst>
                </a:hlinkClick>
              </a:rPr>
              <a:t>Navodila za vnos </a:t>
            </a:r>
            <a:r>
              <a:rPr lang="sl-SI" dirty="0" err="1">
                <a:solidFill>
                  <a:srgbClr val="7BBECB"/>
                </a:solidFill>
                <a:latin typeface="Segoe UI Semilight" panose="020B0402040204020203" pitchFamily="34" charset="0"/>
                <a:cs typeface="Segoe UI Semilight" panose="020B0402040204020203" pitchFamily="34" charset="0"/>
                <a:hlinkClick r:id="rId8">
                  <a:extLst>
                    <a:ext uri="{A12FA001-AC4F-418D-AE19-62706E023703}">
                      <ahyp:hlinkClr xmlns:ahyp="http://schemas.microsoft.com/office/drawing/2018/hyperlinkcolor" val="tx"/>
                    </a:ext>
                  </a:extLst>
                </a:hlinkClick>
              </a:rPr>
              <a:t>časovnic</a:t>
            </a:r>
            <a:r>
              <a:rPr lang="sl-SI" dirty="0">
                <a:solidFill>
                  <a:srgbClr val="7BBECB"/>
                </a:solidFill>
                <a:latin typeface="Segoe UI Semilight" panose="020B0402040204020203" pitchFamily="34" charset="0"/>
                <a:cs typeface="Segoe UI Semilight" panose="020B0402040204020203" pitchFamily="34" charset="0"/>
              </a:rPr>
              <a:t>.</a:t>
            </a:r>
          </a:p>
          <a:p>
            <a:pPr marL="358775" lvl="2" indent="-358775">
              <a:spcBef>
                <a:spcPts val="1200"/>
              </a:spcBef>
              <a:spcAft>
                <a:spcPts val="200"/>
              </a:spcAft>
              <a:buSzPct val="100000"/>
              <a:buFont typeface="Symbol" panose="05050102010706020507" pitchFamily="18" charset="2"/>
              <a:buChar char="·"/>
            </a:pPr>
            <a:r>
              <a:rPr lang="sl-SI" dirty="0">
                <a:solidFill>
                  <a:srgbClr val="7BBECB"/>
                </a:solidFill>
                <a:latin typeface="Segoe UI Semilight" panose="020B0402040204020203" pitchFamily="34" charset="0"/>
                <a:cs typeface="Segoe UI Semilight" panose="020B0402040204020203" pitchFamily="34" charset="0"/>
                <a:hlinkClick r:id="rId9">
                  <a:extLst>
                    <a:ext uri="{A12FA001-AC4F-418D-AE19-62706E023703}">
                      <ahyp:hlinkClr xmlns:ahyp="http://schemas.microsoft.com/office/drawing/2018/hyperlinkcolor" val="tx"/>
                    </a:ext>
                  </a:extLst>
                </a:hlinkClick>
              </a:rPr>
              <a:t>Spletno izobraževanje za vnos </a:t>
            </a:r>
            <a:r>
              <a:rPr lang="sl-SI" dirty="0" err="1">
                <a:solidFill>
                  <a:srgbClr val="7BBECB"/>
                </a:solidFill>
                <a:latin typeface="Segoe UI Semilight" panose="020B0402040204020203" pitchFamily="34" charset="0"/>
                <a:cs typeface="Segoe UI Semilight" panose="020B0402040204020203" pitchFamily="34" charset="0"/>
                <a:hlinkClick r:id="rId9">
                  <a:extLst>
                    <a:ext uri="{A12FA001-AC4F-418D-AE19-62706E023703}">
                      <ahyp:hlinkClr xmlns:ahyp="http://schemas.microsoft.com/office/drawing/2018/hyperlinkcolor" val="tx"/>
                    </a:ext>
                  </a:extLst>
                </a:hlinkClick>
              </a:rPr>
              <a:t>časovnic</a:t>
            </a:r>
            <a:r>
              <a:rPr lang="sl-SI" dirty="0">
                <a:solidFill>
                  <a:schemeClr val="tx1"/>
                </a:solidFill>
                <a:latin typeface="Segoe UI Semilight" panose="020B0402040204020203" pitchFamily="34" charset="0"/>
                <a:cs typeface="Segoe UI Semilight" panose="020B0402040204020203" pitchFamily="34" charset="0"/>
              </a:rPr>
              <a:t>.</a:t>
            </a:r>
          </a:p>
        </p:txBody>
      </p:sp>
      <p:sp>
        <p:nvSpPr>
          <p:cNvPr id="4" name="Pravokotnik 3">
            <a:extLst>
              <a:ext uri="{FF2B5EF4-FFF2-40B4-BE49-F238E27FC236}">
                <a16:creationId xmlns:a16="http://schemas.microsoft.com/office/drawing/2014/main" id="{AFF959F3-9DB9-95F0-91E3-B275DBB1D838}"/>
              </a:ext>
            </a:extLst>
          </p:cNvPr>
          <p:cNvSpPr/>
          <p:nvPr/>
        </p:nvSpPr>
        <p:spPr>
          <a:xfrm>
            <a:off x="7356070" y="395048"/>
            <a:ext cx="2940298" cy="5690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 name="Slika 2">
            <a:extLst>
              <a:ext uri="{FF2B5EF4-FFF2-40B4-BE49-F238E27FC236}">
                <a16:creationId xmlns:a16="http://schemas.microsoft.com/office/drawing/2014/main" id="{ACAF1E8C-795C-65E8-F8A3-98884E111182}"/>
              </a:ext>
            </a:extLst>
          </p:cNvPr>
          <p:cNvPicPr>
            <a:picLocks noChangeAspect="1"/>
          </p:cNvPicPr>
          <p:nvPr/>
        </p:nvPicPr>
        <p:blipFill>
          <a:blip r:embed="rId10"/>
          <a:stretch>
            <a:fillRect/>
          </a:stretch>
        </p:blipFill>
        <p:spPr>
          <a:xfrm>
            <a:off x="7356070" y="356288"/>
            <a:ext cx="2940298" cy="5690021"/>
          </a:xfrm>
          <a:prstGeom prst="rect">
            <a:avLst/>
          </a:prstGeom>
        </p:spPr>
      </p:pic>
      <p:pic>
        <p:nvPicPr>
          <p:cNvPr id="5" name="Slika 4" descr="Slika, ki vsebuje besede pisava, logotip, grafika, oblikovanje&#10;&#10;Vsebina, ustvarjena z UI, morda ni pravilna.">
            <a:extLst>
              <a:ext uri="{FF2B5EF4-FFF2-40B4-BE49-F238E27FC236}">
                <a16:creationId xmlns:a16="http://schemas.microsoft.com/office/drawing/2014/main" id="{86C7A77C-1A2B-5454-DD4D-958FE8F03411}"/>
              </a:ext>
            </a:extLst>
          </p:cNvPr>
          <p:cNvPicPr>
            <a:picLocks noChangeAspect="1"/>
          </p:cNvPicPr>
          <p:nvPr/>
        </p:nvPicPr>
        <p:blipFill>
          <a:blip r:embed="rId11">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95065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DD12F-3B34-8F3A-B839-17DF05CEDAF1}"/>
            </a:ext>
          </a:extLst>
        </p:cNvPr>
        <p:cNvGrpSpPr/>
        <p:nvPr/>
      </p:nvGrpSpPr>
      <p:grpSpPr>
        <a:xfrm>
          <a:off x="0" y="0"/>
          <a:ext cx="0" cy="0"/>
          <a:chOff x="0" y="0"/>
          <a:chExt cx="0" cy="0"/>
        </a:xfrm>
      </p:grpSpPr>
      <p:sp>
        <p:nvSpPr>
          <p:cNvPr id="6" name="Označba mesta številke diapozitiva 5">
            <a:extLst>
              <a:ext uri="{FF2B5EF4-FFF2-40B4-BE49-F238E27FC236}">
                <a16:creationId xmlns:a16="http://schemas.microsoft.com/office/drawing/2014/main" id="{6F89971D-19A2-CDCE-8F73-11B3319D2040}"/>
              </a:ext>
            </a:extLst>
          </p:cNvPr>
          <p:cNvSpPr>
            <a:spLocks noGrp="1"/>
          </p:cNvSpPr>
          <p:nvPr>
            <p:ph type="sldNum" sz="quarter" idx="12"/>
          </p:nvPr>
        </p:nvSpPr>
        <p:spPr/>
        <p:txBody>
          <a:bodyPr/>
          <a:lstStyle/>
          <a:p>
            <a:fld id="{6D22F896-40B5-4ADD-8801-0D06FADFA095}" type="slidenum">
              <a:rPr lang="sl-SI" noProof="0" smtClean="0"/>
              <a:t>11</a:t>
            </a:fld>
            <a:endParaRPr lang="sl-SI" noProof="0" dirty="0"/>
          </a:p>
        </p:txBody>
      </p:sp>
      <p:grpSp>
        <p:nvGrpSpPr>
          <p:cNvPr id="7" name="Skupina 6">
            <a:extLst>
              <a:ext uri="{FF2B5EF4-FFF2-40B4-BE49-F238E27FC236}">
                <a16:creationId xmlns:a16="http://schemas.microsoft.com/office/drawing/2014/main" id="{54552393-70E3-6277-AD42-7C9C7FCDA374}"/>
              </a:ext>
            </a:extLst>
          </p:cNvPr>
          <p:cNvGrpSpPr/>
          <p:nvPr/>
        </p:nvGrpSpPr>
        <p:grpSpPr>
          <a:xfrm>
            <a:off x="8256647" y="286603"/>
            <a:ext cx="2955836" cy="291138"/>
            <a:chOff x="3634701" y="5694513"/>
            <a:chExt cx="7334070" cy="722377"/>
          </a:xfrm>
        </p:grpSpPr>
        <p:pic>
          <p:nvPicPr>
            <p:cNvPr id="8" name="Slika 4">
              <a:extLst>
                <a:ext uri="{FF2B5EF4-FFF2-40B4-BE49-F238E27FC236}">
                  <a16:creationId xmlns:a16="http://schemas.microsoft.com/office/drawing/2014/main" id="{7AE7CF73-4E1B-07BD-ECEE-3E982C8D5D7F}"/>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a:xfrm>
              <a:off x="3634701" y="5694513"/>
              <a:ext cx="6612235" cy="722377"/>
            </a:xfrm>
            <a:prstGeom prst="rect">
              <a:avLst/>
            </a:prstGeom>
          </p:spPr>
        </p:pic>
        <p:pic>
          <p:nvPicPr>
            <p:cNvPr id="9" name="Slika 6">
              <a:extLst>
                <a:ext uri="{FF2B5EF4-FFF2-40B4-BE49-F238E27FC236}">
                  <a16:creationId xmlns:a16="http://schemas.microsoft.com/office/drawing/2014/main" id="{720157C8-604F-4C05-F529-BAF037A8B0A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46936" y="5818319"/>
              <a:ext cx="721835" cy="598571"/>
            </a:xfrm>
            <a:prstGeom prst="rect">
              <a:avLst/>
            </a:prstGeom>
          </p:spPr>
        </p:pic>
      </p:grpSp>
      <p:sp>
        <p:nvSpPr>
          <p:cNvPr id="10" name="Označba mesta datuma 1">
            <a:extLst>
              <a:ext uri="{FF2B5EF4-FFF2-40B4-BE49-F238E27FC236}">
                <a16:creationId xmlns:a16="http://schemas.microsoft.com/office/drawing/2014/main" id="{B2D67854-89E0-5B08-7611-185773B3CB1B}"/>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13" name="Pravokotnik 12">
            <a:extLst>
              <a:ext uri="{FF2B5EF4-FFF2-40B4-BE49-F238E27FC236}">
                <a16:creationId xmlns:a16="http://schemas.microsoft.com/office/drawing/2014/main" id="{07947F2D-D58D-8FE3-354E-0F7FDC5A94DD}"/>
              </a:ext>
            </a:extLst>
          </p:cNvPr>
          <p:cNvSpPr/>
          <p:nvPr/>
        </p:nvSpPr>
        <p:spPr>
          <a:xfrm>
            <a:off x="914400" y="1271239"/>
            <a:ext cx="10627112" cy="7025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Pravokotnik 4">
            <a:extLst>
              <a:ext uri="{FF2B5EF4-FFF2-40B4-BE49-F238E27FC236}">
                <a16:creationId xmlns:a16="http://schemas.microsoft.com/office/drawing/2014/main" id="{1BEF43DC-4A2A-B465-8E1B-7B13785C8F0D}"/>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4" name="Pravokotnik 3">
            <a:extLst>
              <a:ext uri="{FF2B5EF4-FFF2-40B4-BE49-F238E27FC236}">
                <a16:creationId xmlns:a16="http://schemas.microsoft.com/office/drawing/2014/main" id="{D40B9F6C-1DAB-B885-03B7-4A8DBBABDE95}"/>
              </a:ext>
            </a:extLst>
          </p:cNvPr>
          <p:cNvSpPr/>
          <p:nvPr/>
        </p:nvSpPr>
        <p:spPr>
          <a:xfrm>
            <a:off x="2058233" y="522385"/>
            <a:ext cx="8339443" cy="49517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3" name="Slika 2">
            <a:extLst>
              <a:ext uri="{FF2B5EF4-FFF2-40B4-BE49-F238E27FC236}">
                <a16:creationId xmlns:a16="http://schemas.microsoft.com/office/drawing/2014/main" id="{4B752EA2-993B-E0C6-43C3-C6192FB3CA4F}"/>
              </a:ext>
            </a:extLst>
          </p:cNvPr>
          <p:cNvPicPr>
            <a:picLocks noChangeAspect="1"/>
          </p:cNvPicPr>
          <p:nvPr/>
        </p:nvPicPr>
        <p:blipFill>
          <a:blip r:embed="rId4"/>
          <a:stretch>
            <a:fillRect/>
          </a:stretch>
        </p:blipFill>
        <p:spPr>
          <a:xfrm>
            <a:off x="2058234" y="516781"/>
            <a:ext cx="8339443" cy="4957336"/>
          </a:xfrm>
          <a:prstGeom prst="rect">
            <a:avLst/>
          </a:prstGeom>
        </p:spPr>
      </p:pic>
      <p:pic>
        <p:nvPicPr>
          <p:cNvPr id="5" name="Slika 4" descr="Slika, ki vsebuje besede pisava, logotip, grafika, oblikovanje&#10;&#10;Vsebina, ustvarjena z UI, morda ni pravilna.">
            <a:extLst>
              <a:ext uri="{FF2B5EF4-FFF2-40B4-BE49-F238E27FC236}">
                <a16:creationId xmlns:a16="http://schemas.microsoft.com/office/drawing/2014/main" id="{8BAC0868-1D6F-DD2B-C62E-50BFB395D104}"/>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11" name="Oblaček govora: pravokotnik z zaobljenimi vogali 10">
            <a:extLst>
              <a:ext uri="{FF2B5EF4-FFF2-40B4-BE49-F238E27FC236}">
                <a16:creationId xmlns:a16="http://schemas.microsoft.com/office/drawing/2014/main" id="{6D2F4992-3331-06AC-AE8D-65928178137B}"/>
              </a:ext>
            </a:extLst>
          </p:cNvPr>
          <p:cNvSpPr/>
          <p:nvPr/>
        </p:nvSpPr>
        <p:spPr>
          <a:xfrm>
            <a:off x="9798479" y="3077308"/>
            <a:ext cx="2066192" cy="1002178"/>
          </a:xfrm>
          <a:prstGeom prst="wedgeRoundRectCallout">
            <a:avLst>
              <a:gd name="adj1" fmla="val -56152"/>
              <a:gd name="adj2" fmla="val 699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200" b="1" dirty="0"/>
              <a:t>Primer:</a:t>
            </a:r>
            <a:r>
              <a:rPr lang="sl-SI" sz="1200" dirty="0"/>
              <a:t> </a:t>
            </a:r>
            <a:br>
              <a:rPr lang="sl-SI" sz="1200" dirty="0"/>
            </a:br>
            <a:r>
              <a:rPr lang="sl-SI" sz="1200" dirty="0"/>
              <a:t>A1 – delavnica izdelovanja idrijskih žlikrofov. </a:t>
            </a:r>
          </a:p>
          <a:p>
            <a:r>
              <a:rPr lang="sl-SI" sz="1050" i="1" dirty="0"/>
              <a:t>(Sledi opis aktivnosti)</a:t>
            </a:r>
          </a:p>
        </p:txBody>
      </p:sp>
      <p:sp>
        <p:nvSpPr>
          <p:cNvPr id="14" name="Oblaček govora: pravokotnik z zaobljenimi vogali 13">
            <a:extLst>
              <a:ext uri="{FF2B5EF4-FFF2-40B4-BE49-F238E27FC236}">
                <a16:creationId xmlns:a16="http://schemas.microsoft.com/office/drawing/2014/main" id="{B4B186B9-E4B9-6D8D-580D-76395FEA35CE}"/>
              </a:ext>
            </a:extLst>
          </p:cNvPr>
          <p:cNvSpPr/>
          <p:nvPr/>
        </p:nvSpPr>
        <p:spPr>
          <a:xfrm>
            <a:off x="52559" y="561122"/>
            <a:ext cx="1926277" cy="819607"/>
          </a:xfrm>
          <a:prstGeom prst="wedgeRoundRectCallout">
            <a:avLst>
              <a:gd name="adj1" fmla="val 61209"/>
              <a:gd name="adj2" fmla="val 2107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200" dirty="0"/>
              <a:t>Zaenkrat skupna </a:t>
            </a:r>
            <a:r>
              <a:rPr lang="sl-SI" sz="1200" dirty="0" err="1"/>
              <a:t>časovnica</a:t>
            </a:r>
            <a:r>
              <a:rPr lang="sl-SI" sz="1200" dirty="0"/>
              <a:t> za oba sklada! Logotipov ne spreminjajte.</a:t>
            </a:r>
          </a:p>
        </p:txBody>
      </p:sp>
    </p:spTree>
    <p:extLst>
      <p:ext uri="{BB962C8B-B14F-4D97-AF65-F5344CB8AC3E}">
        <p14:creationId xmlns:p14="http://schemas.microsoft.com/office/powerpoint/2010/main" val="263386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039-BAFC-D9B4-C00B-425501D614BD}"/>
            </a:ext>
          </a:extLst>
        </p:cNvPr>
        <p:cNvGrpSpPr/>
        <p:nvPr/>
      </p:nvGrpSpPr>
      <p:grpSpPr>
        <a:xfrm>
          <a:off x="0" y="0"/>
          <a:ext cx="0" cy="0"/>
          <a:chOff x="0" y="0"/>
          <a:chExt cx="0" cy="0"/>
        </a:xfrm>
      </p:grpSpPr>
      <p:sp>
        <p:nvSpPr>
          <p:cNvPr id="11" name="Pravokotnik 4">
            <a:extLst>
              <a:ext uri="{FF2B5EF4-FFF2-40B4-BE49-F238E27FC236}">
                <a16:creationId xmlns:a16="http://schemas.microsoft.com/office/drawing/2014/main" id="{C45B04C1-B071-3EBA-D2F7-39AEAD470134}"/>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00507B9A-FBB8-9F3D-54BB-CEB7D0D636ED}"/>
              </a:ext>
            </a:extLst>
          </p:cNvPr>
          <p:cNvSpPr>
            <a:spLocks noGrp="1"/>
          </p:cNvSpPr>
          <p:nvPr>
            <p:ph type="sldNum" sz="quarter" idx="12"/>
          </p:nvPr>
        </p:nvSpPr>
        <p:spPr/>
        <p:txBody>
          <a:bodyPr/>
          <a:lstStyle/>
          <a:p>
            <a:fld id="{6D22F896-40B5-4ADD-8801-0D06FADFA095}" type="slidenum">
              <a:rPr lang="sl-SI" noProof="0" smtClean="0"/>
              <a:t>12</a:t>
            </a:fld>
            <a:endParaRPr lang="sl-SI" noProof="0" dirty="0"/>
          </a:p>
        </p:txBody>
      </p:sp>
      <p:sp>
        <p:nvSpPr>
          <p:cNvPr id="10" name="Označba mesta datuma 1">
            <a:extLst>
              <a:ext uri="{FF2B5EF4-FFF2-40B4-BE49-F238E27FC236}">
                <a16:creationId xmlns:a16="http://schemas.microsoft.com/office/drawing/2014/main" id="{A9971408-5B37-353A-8E91-686C1E8D0626}"/>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12" name="Pravokotnik 11">
            <a:extLst>
              <a:ext uri="{FF2B5EF4-FFF2-40B4-BE49-F238E27FC236}">
                <a16:creationId xmlns:a16="http://schemas.microsoft.com/office/drawing/2014/main" id="{D5D9D493-A2AB-110B-70B0-473312643DA5}"/>
              </a:ext>
            </a:extLst>
          </p:cNvPr>
          <p:cNvSpPr/>
          <p:nvPr/>
        </p:nvSpPr>
        <p:spPr>
          <a:xfrm>
            <a:off x="2086957" y="1562100"/>
            <a:ext cx="8229600" cy="3733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4" name="Slika 13">
            <a:extLst>
              <a:ext uri="{FF2B5EF4-FFF2-40B4-BE49-F238E27FC236}">
                <a16:creationId xmlns:a16="http://schemas.microsoft.com/office/drawing/2014/main" id="{77ADCC28-4750-3CA2-3615-1BEFFFAABC5E}"/>
              </a:ext>
            </a:extLst>
          </p:cNvPr>
          <p:cNvPicPr>
            <a:picLocks noChangeAspect="1"/>
          </p:cNvPicPr>
          <p:nvPr/>
        </p:nvPicPr>
        <p:blipFill>
          <a:blip r:embed="rId2"/>
          <a:stretch>
            <a:fillRect/>
          </a:stretch>
        </p:blipFill>
        <p:spPr>
          <a:xfrm>
            <a:off x="2086957" y="1562100"/>
            <a:ext cx="8229600" cy="3733800"/>
          </a:xfrm>
          <a:prstGeom prst="rect">
            <a:avLst/>
          </a:prstGeom>
        </p:spPr>
      </p:pic>
      <p:sp>
        <p:nvSpPr>
          <p:cNvPr id="3" name="Pravokotnik: zaokroženi vogali 2">
            <a:extLst>
              <a:ext uri="{FF2B5EF4-FFF2-40B4-BE49-F238E27FC236}">
                <a16:creationId xmlns:a16="http://schemas.microsoft.com/office/drawing/2014/main" id="{6102A391-1264-E1FD-95E9-D4D046BE1FFE}"/>
              </a:ext>
            </a:extLst>
          </p:cNvPr>
          <p:cNvSpPr/>
          <p:nvPr/>
        </p:nvSpPr>
        <p:spPr>
          <a:xfrm>
            <a:off x="1767840" y="4008120"/>
            <a:ext cx="8808719" cy="868680"/>
          </a:xfrm>
          <a:prstGeom prst="roundRect">
            <a:avLst>
              <a:gd name="adj" fmla="val 50000"/>
            </a:avLst>
          </a:prstGeom>
          <a:noFill/>
          <a:ln w="57150">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Označba mesta vsebine 2">
            <a:extLst>
              <a:ext uri="{FF2B5EF4-FFF2-40B4-BE49-F238E27FC236}">
                <a16:creationId xmlns:a16="http://schemas.microsoft.com/office/drawing/2014/main" id="{20574FC9-A3AC-BE32-1626-67D7D476E686}"/>
              </a:ext>
            </a:extLst>
          </p:cNvPr>
          <p:cNvSpPr>
            <a:spLocks noGrp="1"/>
          </p:cNvSpPr>
          <p:nvPr>
            <p:ph idx="1"/>
          </p:nvPr>
        </p:nvSpPr>
        <p:spPr>
          <a:xfrm>
            <a:off x="2613190" y="5792198"/>
            <a:ext cx="9453504" cy="424650"/>
          </a:xfrm>
        </p:spPr>
        <p:txBody>
          <a:bodyPr>
            <a:normAutofit/>
          </a:bodyPr>
          <a:lstStyle/>
          <a:p>
            <a:pPr marL="0" lvl="2" indent="0" algn="just">
              <a:spcBef>
                <a:spcPts val="1200"/>
              </a:spcBef>
              <a:spcAft>
                <a:spcPts val="200"/>
              </a:spcAft>
              <a:buSzPct val="100000"/>
              <a:buNone/>
            </a:pPr>
            <a:r>
              <a:rPr lang="pt-BR" dirty="0">
                <a:solidFill>
                  <a:schemeClr val="tx1"/>
                </a:solidFill>
                <a:latin typeface="Segoe UI Semilight" panose="020B0402040204020203" pitchFamily="34" charset="0"/>
                <a:cs typeface="Segoe UI Semilight" panose="020B0402040204020203" pitchFamily="34" charset="0"/>
              </a:rPr>
              <a:t>Pazite, da ne prihaja do prekrivanja ur oz. dvojnega financiranja</a:t>
            </a:r>
            <a:r>
              <a:rPr lang="sl-SI" dirty="0">
                <a:solidFill>
                  <a:schemeClr val="tx1"/>
                </a:solidFill>
                <a:latin typeface="Segoe UI Semilight" panose="020B0402040204020203" pitchFamily="34" charset="0"/>
                <a:cs typeface="Segoe UI Semilight" panose="020B0402040204020203" pitchFamily="34" charset="0"/>
              </a:rPr>
              <a:t>.</a:t>
            </a:r>
            <a:endParaRPr lang="pt-BR" dirty="0">
              <a:solidFill>
                <a:schemeClr val="tx1"/>
              </a:solidFill>
              <a:latin typeface="Segoe UI Semilight" panose="020B0402040204020203" pitchFamily="34" charset="0"/>
              <a:cs typeface="Segoe UI Semilight" panose="020B0402040204020203" pitchFamily="34" charset="0"/>
            </a:endParaRPr>
          </a:p>
        </p:txBody>
      </p:sp>
      <p:sp>
        <p:nvSpPr>
          <p:cNvPr id="16" name="Označba mesta vsebine 2">
            <a:extLst>
              <a:ext uri="{FF2B5EF4-FFF2-40B4-BE49-F238E27FC236}">
                <a16:creationId xmlns:a16="http://schemas.microsoft.com/office/drawing/2014/main" id="{D72C05C7-14D3-E60C-9F0E-13A5613783EF}"/>
              </a:ext>
            </a:extLst>
          </p:cNvPr>
          <p:cNvSpPr txBox="1">
            <a:spLocks/>
          </p:cNvSpPr>
          <p:nvPr/>
        </p:nvSpPr>
        <p:spPr>
          <a:xfrm rot="20935178">
            <a:off x="2107885" y="5199962"/>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rgbClr val="FF66CC"/>
                </a:solidFill>
                <a:latin typeface="Showcard Gothic" panose="04020904020102020604" pitchFamily="82" charset="0"/>
                <a:cs typeface="Segoe UI Semilight" panose="020B0402040204020203" pitchFamily="34" charset="0"/>
              </a:rPr>
              <a:t>!</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E5913EB7-8752-0BF5-8D86-1FB2E4FF130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38987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34E9C-884B-042F-6A3D-B5F3D346F147}"/>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811065B3-7C03-DBCC-6DF1-BA0A3CAD4B47}"/>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32A7809F-71DB-21EB-22D3-EA3E6B0E3A7A}"/>
              </a:ext>
            </a:extLst>
          </p:cNvPr>
          <p:cNvSpPr>
            <a:spLocks noGrp="1"/>
          </p:cNvSpPr>
          <p:nvPr>
            <p:ph type="sldNum" sz="quarter" idx="12"/>
          </p:nvPr>
        </p:nvSpPr>
        <p:spPr/>
        <p:txBody>
          <a:bodyPr/>
          <a:lstStyle/>
          <a:p>
            <a:fld id="{6D22F896-40B5-4ADD-8801-0D06FADFA095}" type="slidenum">
              <a:rPr lang="sl-SI" noProof="0" smtClean="0"/>
              <a:t>13</a:t>
            </a:fld>
            <a:endParaRPr lang="sl-SI" noProof="0" dirty="0"/>
          </a:p>
        </p:txBody>
      </p:sp>
      <p:sp>
        <p:nvSpPr>
          <p:cNvPr id="10" name="Označba mesta datuma 1">
            <a:extLst>
              <a:ext uri="{FF2B5EF4-FFF2-40B4-BE49-F238E27FC236}">
                <a16:creationId xmlns:a16="http://schemas.microsoft.com/office/drawing/2014/main" id="{D953F246-DD51-98AE-44B6-3CEBEA783773}"/>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3" name="Pravokotnik 2">
            <a:extLst>
              <a:ext uri="{FF2B5EF4-FFF2-40B4-BE49-F238E27FC236}">
                <a16:creationId xmlns:a16="http://schemas.microsoft.com/office/drawing/2014/main" id="{1B696926-B057-4BA6-0189-67CC9C4C1FB0}"/>
              </a:ext>
            </a:extLst>
          </p:cNvPr>
          <p:cNvSpPr/>
          <p:nvPr/>
        </p:nvSpPr>
        <p:spPr>
          <a:xfrm>
            <a:off x="1981200" y="1775460"/>
            <a:ext cx="8229600" cy="33070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4" name="Slika 3">
            <a:extLst>
              <a:ext uri="{FF2B5EF4-FFF2-40B4-BE49-F238E27FC236}">
                <a16:creationId xmlns:a16="http://schemas.microsoft.com/office/drawing/2014/main" id="{823BC6DE-DD0E-DF64-8DBA-1664E6141839}"/>
              </a:ext>
            </a:extLst>
          </p:cNvPr>
          <p:cNvPicPr>
            <a:picLocks noChangeAspect="1"/>
          </p:cNvPicPr>
          <p:nvPr/>
        </p:nvPicPr>
        <p:blipFill>
          <a:blip r:embed="rId2"/>
          <a:stretch>
            <a:fillRect/>
          </a:stretch>
        </p:blipFill>
        <p:spPr>
          <a:xfrm>
            <a:off x="1981200" y="1775460"/>
            <a:ext cx="8229600" cy="3307080"/>
          </a:xfrm>
          <a:prstGeom prst="rect">
            <a:avLst/>
          </a:prstGeom>
        </p:spPr>
      </p:pic>
      <p:sp>
        <p:nvSpPr>
          <p:cNvPr id="5" name="Pravokotnik: zaokroženi vogali 4">
            <a:extLst>
              <a:ext uri="{FF2B5EF4-FFF2-40B4-BE49-F238E27FC236}">
                <a16:creationId xmlns:a16="http://schemas.microsoft.com/office/drawing/2014/main" id="{2A9070E7-6A00-E94D-5855-0A5E9A2CA2FC}"/>
              </a:ext>
            </a:extLst>
          </p:cNvPr>
          <p:cNvSpPr/>
          <p:nvPr/>
        </p:nvSpPr>
        <p:spPr>
          <a:xfrm>
            <a:off x="7543800" y="1775459"/>
            <a:ext cx="2834639" cy="587775"/>
          </a:xfrm>
          <a:prstGeom prst="roundRect">
            <a:avLst>
              <a:gd name="adj" fmla="val 50000"/>
            </a:avLst>
          </a:prstGeom>
          <a:noFill/>
          <a:ln w="57150">
            <a:solidFill>
              <a:srgbClr val="FF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5" name="Označba mesta vsebine 2">
            <a:extLst>
              <a:ext uri="{FF2B5EF4-FFF2-40B4-BE49-F238E27FC236}">
                <a16:creationId xmlns:a16="http://schemas.microsoft.com/office/drawing/2014/main" id="{06819AE7-BB29-67A9-ECDF-C69DE79C3B9F}"/>
              </a:ext>
            </a:extLst>
          </p:cNvPr>
          <p:cNvSpPr>
            <a:spLocks noGrp="1"/>
          </p:cNvSpPr>
          <p:nvPr>
            <p:ph idx="1"/>
          </p:nvPr>
        </p:nvSpPr>
        <p:spPr>
          <a:xfrm>
            <a:off x="1199256" y="5595150"/>
            <a:ext cx="9453504" cy="568338"/>
          </a:xfrm>
        </p:spPr>
        <p:txBody>
          <a:bodyPr>
            <a:normAutofit/>
          </a:bodyPr>
          <a:lstStyle/>
          <a:p>
            <a:pPr marL="0" lvl="2" indent="0" algn="just">
              <a:spcBef>
                <a:spcPts val="1200"/>
              </a:spcBef>
              <a:spcAft>
                <a:spcPts val="200"/>
              </a:spcAft>
              <a:buSzPct val="100000"/>
              <a:buNone/>
            </a:pPr>
            <a:r>
              <a:rPr lang="pt-BR" dirty="0">
                <a:solidFill>
                  <a:schemeClr val="tx1"/>
                </a:solidFill>
                <a:latin typeface="Segoe UI Semilight" panose="020B0402040204020203" pitchFamily="34" charset="0"/>
                <a:cs typeface="Segoe UI Semilight" panose="020B0402040204020203" pitchFamily="34" charset="0"/>
              </a:rPr>
              <a:t>Pazite, da ne presegate redne mesečne delovne obveznosti</a:t>
            </a:r>
            <a:r>
              <a:rPr lang="sl-SI" dirty="0">
                <a:solidFill>
                  <a:schemeClr val="tx1"/>
                </a:solidFill>
                <a:latin typeface="Segoe UI Semilight" panose="020B0402040204020203" pitchFamily="34" charset="0"/>
                <a:cs typeface="Segoe UI Semilight" panose="020B0402040204020203" pitchFamily="34" charset="0"/>
              </a:rPr>
              <a:t>, ter,</a:t>
            </a:r>
            <a:r>
              <a:rPr lang="pt-BR" dirty="0">
                <a:solidFill>
                  <a:schemeClr val="tx1"/>
                </a:solidFill>
                <a:latin typeface="Segoe UI Semilight" panose="020B0402040204020203" pitchFamily="34" charset="0"/>
                <a:cs typeface="Segoe UI Semilight" panose="020B0402040204020203" pitchFamily="34" charset="0"/>
              </a:rPr>
              <a:t> da se delež razporeditve na projekt ujema z deležem, navedenim v sklepu o imenovanju</a:t>
            </a:r>
            <a:r>
              <a:rPr lang="sl-SI" dirty="0">
                <a:solidFill>
                  <a:schemeClr val="tx1"/>
                </a:solidFill>
                <a:latin typeface="Segoe UI Semilight" panose="020B0402040204020203" pitchFamily="34" charset="0"/>
                <a:cs typeface="Segoe UI Semilight" panose="020B0402040204020203" pitchFamily="34" charset="0"/>
              </a:rPr>
              <a:t>/pogodbi/itd.</a:t>
            </a:r>
            <a:endParaRPr lang="pt-BR" dirty="0">
              <a:solidFill>
                <a:schemeClr val="tx1"/>
              </a:solidFill>
              <a:latin typeface="Segoe UI Semilight" panose="020B0402040204020203" pitchFamily="34" charset="0"/>
              <a:cs typeface="Segoe UI Semilight" panose="020B0402040204020203" pitchFamily="34" charset="0"/>
            </a:endParaRPr>
          </a:p>
        </p:txBody>
      </p:sp>
      <p:sp>
        <p:nvSpPr>
          <p:cNvPr id="16" name="Označba mesta vsebine 2">
            <a:extLst>
              <a:ext uri="{FF2B5EF4-FFF2-40B4-BE49-F238E27FC236}">
                <a16:creationId xmlns:a16="http://schemas.microsoft.com/office/drawing/2014/main" id="{9A9FEC8C-F78D-248B-3EDA-8D96023364EB}"/>
              </a:ext>
            </a:extLst>
          </p:cNvPr>
          <p:cNvSpPr txBox="1">
            <a:spLocks/>
          </p:cNvSpPr>
          <p:nvPr/>
        </p:nvSpPr>
        <p:spPr>
          <a:xfrm rot="20935178">
            <a:off x="693951" y="5002914"/>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rgbClr val="FF66CC"/>
                </a:solidFill>
                <a:latin typeface="Showcard Gothic" panose="04020904020102020604" pitchFamily="82" charset="0"/>
                <a:cs typeface="Segoe UI Semilight" panose="020B0402040204020203" pitchFamily="34" charset="0"/>
              </a:rPr>
              <a:t>!</a:t>
            </a:r>
          </a:p>
        </p:txBody>
      </p:sp>
      <p:pic>
        <p:nvPicPr>
          <p:cNvPr id="7" name="Slika 6" descr="Slika, ki vsebuje besede pisava, logotip, grafika, oblikovanje&#10;&#10;Vsebina, ustvarjena z UI, morda ni pravilna.">
            <a:extLst>
              <a:ext uri="{FF2B5EF4-FFF2-40B4-BE49-F238E27FC236}">
                <a16:creationId xmlns:a16="http://schemas.microsoft.com/office/drawing/2014/main" id="{92F62C44-E8B7-1CED-8F0B-6FD34300E3D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2894905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0B89-557F-0382-F273-20D46645D318}"/>
            </a:ext>
          </a:extLst>
        </p:cNvPr>
        <p:cNvGrpSpPr/>
        <p:nvPr/>
      </p:nvGrpSpPr>
      <p:grpSpPr>
        <a:xfrm>
          <a:off x="0" y="0"/>
          <a:ext cx="0" cy="0"/>
          <a:chOff x="0" y="0"/>
          <a:chExt cx="0" cy="0"/>
        </a:xfrm>
      </p:grpSpPr>
      <p:sp>
        <p:nvSpPr>
          <p:cNvPr id="7" name="Pravokotnik 4">
            <a:extLst>
              <a:ext uri="{FF2B5EF4-FFF2-40B4-BE49-F238E27FC236}">
                <a16:creationId xmlns:a16="http://schemas.microsoft.com/office/drawing/2014/main" id="{348980B2-B8F2-EE66-1939-03A47D18714C}"/>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39BD0BC1-5325-A0D1-8DAE-5ACEC8B3D9E7}"/>
              </a:ext>
            </a:extLst>
          </p:cNvPr>
          <p:cNvSpPr>
            <a:spLocks noGrp="1"/>
          </p:cNvSpPr>
          <p:nvPr>
            <p:ph type="sldNum" sz="quarter" idx="12"/>
          </p:nvPr>
        </p:nvSpPr>
        <p:spPr/>
        <p:txBody>
          <a:bodyPr/>
          <a:lstStyle/>
          <a:p>
            <a:fld id="{6D22F896-40B5-4ADD-8801-0D06FADFA095}" type="slidenum">
              <a:rPr lang="en-US" smtClean="0"/>
              <a:t>14</a:t>
            </a:fld>
            <a:endParaRPr lang="en-US" dirty="0"/>
          </a:p>
        </p:txBody>
      </p:sp>
      <p:graphicFrame>
        <p:nvGraphicFramePr>
          <p:cNvPr id="8" name="Diagram 7">
            <a:extLst>
              <a:ext uri="{FF2B5EF4-FFF2-40B4-BE49-F238E27FC236}">
                <a16:creationId xmlns:a16="http://schemas.microsoft.com/office/drawing/2014/main" id="{880767E0-04F3-629E-89B1-39B3E4D26C7E}"/>
              </a:ext>
            </a:extLst>
          </p:cNvPr>
          <p:cNvGraphicFramePr/>
          <p:nvPr>
            <p:extLst>
              <p:ext uri="{D42A27DB-BD31-4B8C-83A1-F6EECF244321}">
                <p14:modId xmlns:p14="http://schemas.microsoft.com/office/powerpoint/2010/main" val="1197570744"/>
              </p:ext>
            </p:extLst>
          </p:nvPr>
        </p:nvGraphicFramePr>
        <p:xfrm>
          <a:off x="-720681" y="304800"/>
          <a:ext cx="4530681" cy="265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značba mesta datuma 1">
            <a:extLst>
              <a:ext uri="{FF2B5EF4-FFF2-40B4-BE49-F238E27FC236}">
                <a16:creationId xmlns:a16="http://schemas.microsoft.com/office/drawing/2014/main" id="{0EB3FCB3-2B11-9842-FD55-DE3387D97AF9}"/>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4" name="Označba mesta vsebine 2">
            <a:extLst>
              <a:ext uri="{FF2B5EF4-FFF2-40B4-BE49-F238E27FC236}">
                <a16:creationId xmlns:a16="http://schemas.microsoft.com/office/drawing/2014/main" id="{A816DCFA-FC7E-F134-60D6-5B799FF33F26}"/>
              </a:ext>
            </a:extLst>
          </p:cNvPr>
          <p:cNvSpPr txBox="1">
            <a:spLocks/>
          </p:cNvSpPr>
          <p:nvPr/>
        </p:nvSpPr>
        <p:spPr>
          <a:xfrm>
            <a:off x="3344225" y="833132"/>
            <a:ext cx="7866345" cy="52375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Tiskani material</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Zapisniki sestankov</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Zabeležke telefonskih pogovorov</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Liste prisotnih</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Fotografije z dogodkov </a:t>
            </a:r>
            <a:endParaRPr lang="pl-PL" sz="1600" dirty="0">
              <a:solidFill>
                <a:srgbClr val="FF0000"/>
              </a:solidFill>
              <a:latin typeface="Segoe UI Semibold" panose="020B0702040204020203" pitchFamily="34" charset="0"/>
              <a:cs typeface="Segoe UI Semibold" panose="020B0702040204020203" pitchFamily="34" charset="0"/>
            </a:endParaRP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Povezave do video gradiv</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Vabilo</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Izdelek</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Dokumenti, zloženke, publikacije</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Posnetek zaslona objav na spletnih straneh, socialnih omrežjih </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Povezave do objav na spletnih straneh, socialnih omrežjih</a:t>
            </a:r>
          </a:p>
          <a:p>
            <a:pPr marL="358775" lvl="2" indent="-358775">
              <a:spcBef>
                <a:spcPts val="1200"/>
              </a:spcBef>
              <a:spcAft>
                <a:spcPts val="200"/>
              </a:spcAft>
              <a:buSzPct val="100000"/>
              <a:buFont typeface="Symbol" panose="05050102010706020507" pitchFamily="18" charset="2"/>
              <a:buChar char="·"/>
            </a:pPr>
            <a:r>
              <a:rPr lang="pl-PL" sz="1600" dirty="0">
                <a:solidFill>
                  <a:schemeClr val="tx1"/>
                </a:solidFill>
                <a:latin typeface="Segoe UI Semilight" panose="020B0402040204020203" pitchFamily="34" charset="0"/>
                <a:cs typeface="Segoe UI Semilight" panose="020B0402040204020203" pitchFamily="34" charset="0"/>
              </a:rPr>
              <a:t>Uradni zaznamek, itd.</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45F124DA-FCCD-86BE-A637-12ED367E5F21}"/>
              </a:ext>
            </a:extLst>
          </p:cNvPr>
          <p:cNvPicPr>
            <a:picLocks noChangeAspect="1"/>
          </p:cNvPicPr>
          <p:nvPr/>
        </p:nvPicPr>
        <p:blipFill>
          <a:blip r:embed="rId7">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324424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053BA-B726-EC8F-A02A-0A0CE6D812FE}"/>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1B60D58D-DFA7-D178-4441-45026F2F9E7C}"/>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DAADADB8-FBD1-BC02-63DB-85421EBE2CA7}"/>
              </a:ext>
            </a:extLst>
          </p:cNvPr>
          <p:cNvSpPr>
            <a:spLocks noGrp="1"/>
          </p:cNvSpPr>
          <p:nvPr>
            <p:ph type="sldNum" sz="quarter" idx="12"/>
          </p:nvPr>
        </p:nvSpPr>
        <p:spPr/>
        <p:txBody>
          <a:bodyPr/>
          <a:lstStyle/>
          <a:p>
            <a:fld id="{6D22F896-40B5-4ADD-8801-0D06FADFA095}" type="slidenum">
              <a:rPr lang="sl-SI" noProof="0" smtClean="0"/>
              <a:t>15</a:t>
            </a:fld>
            <a:endParaRPr lang="sl-SI" noProof="0" dirty="0"/>
          </a:p>
        </p:txBody>
      </p:sp>
      <p:sp>
        <p:nvSpPr>
          <p:cNvPr id="10" name="Označba mesta datuma 1">
            <a:extLst>
              <a:ext uri="{FF2B5EF4-FFF2-40B4-BE49-F238E27FC236}">
                <a16:creationId xmlns:a16="http://schemas.microsoft.com/office/drawing/2014/main" id="{90B0F669-5684-98A0-3974-3EA7DF718BF7}"/>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3" name="Označba mesta vsebine 2">
            <a:extLst>
              <a:ext uri="{FF2B5EF4-FFF2-40B4-BE49-F238E27FC236}">
                <a16:creationId xmlns:a16="http://schemas.microsoft.com/office/drawing/2014/main" id="{D434B159-DE4A-E230-E40C-94C494245535}"/>
              </a:ext>
            </a:extLst>
          </p:cNvPr>
          <p:cNvSpPr>
            <a:spLocks noGrp="1"/>
          </p:cNvSpPr>
          <p:nvPr>
            <p:ph idx="1"/>
          </p:nvPr>
        </p:nvSpPr>
        <p:spPr>
          <a:xfrm>
            <a:off x="1724189" y="5603454"/>
            <a:ext cx="9357214" cy="572758"/>
          </a:xfrm>
        </p:spPr>
        <p:txBody>
          <a:bodyPr>
            <a:normAutofit/>
          </a:bodyPr>
          <a:lstStyle/>
          <a:p>
            <a:pPr marL="0" lvl="2" indent="0" algn="just">
              <a:spcBef>
                <a:spcPts val="1200"/>
              </a:spcBef>
              <a:spcAft>
                <a:spcPts val="200"/>
              </a:spcAft>
              <a:buSzPct val="100000"/>
              <a:buNone/>
            </a:pPr>
            <a:r>
              <a:rPr lang="sl-SI" sz="1200" dirty="0">
                <a:solidFill>
                  <a:schemeClr val="tx1"/>
                </a:solidFill>
                <a:latin typeface="Segoe UI Semilight" panose="020B0402040204020203" pitchFamily="34" charset="0"/>
                <a:cs typeface="Segoe UI Semilight" panose="020B0402040204020203" pitchFamily="34" charset="0"/>
              </a:rPr>
              <a:t>Gre za primere, ki so dostopni </a:t>
            </a:r>
            <a:r>
              <a:rPr lang="sl-SI" sz="1200" dirty="0">
                <a:solidFill>
                  <a:srgbClr val="7BBECB"/>
                </a:solidFill>
                <a:latin typeface="Segoe UI Semilight" panose="020B0402040204020203" pitchFamily="34" charset="0"/>
                <a:cs typeface="Segoe UI Semilight" panose="020B0402040204020203" pitchFamily="34" charset="0"/>
                <a:hlinkClick r:id="rId2">
                  <a:extLst>
                    <a:ext uri="{A12FA001-AC4F-418D-AE19-62706E023703}">
                      <ahyp:hlinkClr xmlns:ahyp="http://schemas.microsoft.com/office/drawing/2018/hyperlinkcolor" val="tx"/>
                    </a:ext>
                  </a:extLst>
                </a:hlinkClick>
              </a:rPr>
              <a:t>spletni strani LAS s CILjem</a:t>
            </a:r>
            <a:r>
              <a:rPr lang="sl-SI" sz="1200" dirty="0">
                <a:solidFill>
                  <a:schemeClr val="tx1"/>
                </a:solidFill>
                <a:latin typeface="Segoe UI Semilight" panose="020B0402040204020203" pitchFamily="34" charset="0"/>
                <a:cs typeface="Segoe UI Semilight" panose="020B0402040204020203" pitchFamily="34" charset="0"/>
              </a:rPr>
              <a:t>. Predloge si lahko pripravite tudi sami ampak bodite pozorni na uporabo logotipov in drugih obveznih elementov. </a:t>
            </a:r>
          </a:p>
        </p:txBody>
      </p:sp>
      <p:sp>
        <p:nvSpPr>
          <p:cNvPr id="12" name="Označba mesta vsebine 2">
            <a:extLst>
              <a:ext uri="{FF2B5EF4-FFF2-40B4-BE49-F238E27FC236}">
                <a16:creationId xmlns:a16="http://schemas.microsoft.com/office/drawing/2014/main" id="{F2A866A9-02EA-D3B5-4EA8-43AA8E6CEFD1}"/>
              </a:ext>
            </a:extLst>
          </p:cNvPr>
          <p:cNvSpPr txBox="1">
            <a:spLocks/>
          </p:cNvSpPr>
          <p:nvPr/>
        </p:nvSpPr>
        <p:spPr>
          <a:xfrm rot="20935178">
            <a:off x="1320859" y="5140757"/>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C4B3B568-0987-5931-C1F7-E7AF7092B87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pic>
        <p:nvPicPr>
          <p:cNvPr id="11" name="Slika 10" descr="Slika, ki vsebuje besede besedilo, posnetek zaslona, vrstica, vzporedno&#10;&#10;Vsebina, ustvarjena z UI, morda ni pravilna.">
            <a:extLst>
              <a:ext uri="{FF2B5EF4-FFF2-40B4-BE49-F238E27FC236}">
                <a16:creationId xmlns:a16="http://schemas.microsoft.com/office/drawing/2014/main" id="{68DDEA97-E691-6068-A300-A0B2F18FF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9443">
            <a:off x="2494045" y="791187"/>
            <a:ext cx="6971462" cy="4320000"/>
          </a:xfrm>
          <a:prstGeom prst="rect">
            <a:avLst/>
          </a:prstGeom>
        </p:spPr>
      </p:pic>
      <p:sp>
        <p:nvSpPr>
          <p:cNvPr id="4" name="Oblaček govora: pravokotnik z zaobljenimi vogali 3">
            <a:extLst>
              <a:ext uri="{FF2B5EF4-FFF2-40B4-BE49-F238E27FC236}">
                <a16:creationId xmlns:a16="http://schemas.microsoft.com/office/drawing/2014/main" id="{F0DF3507-DDBB-698E-334B-AE50FB8838AF}"/>
              </a:ext>
            </a:extLst>
          </p:cNvPr>
          <p:cNvSpPr/>
          <p:nvPr/>
        </p:nvSpPr>
        <p:spPr>
          <a:xfrm>
            <a:off x="7368356" y="432895"/>
            <a:ext cx="3483427" cy="1345744"/>
          </a:xfrm>
          <a:prstGeom prst="wedgeRoundRectCallout">
            <a:avLst>
              <a:gd name="adj1" fmla="val -95527"/>
              <a:gd name="adj2" fmla="val 8125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200" dirty="0"/>
              <a:t>Pazite na upoštevanje GDPR. Objavljena lista prisotnosti je </a:t>
            </a:r>
            <a:r>
              <a:rPr lang="sl-SI" sz="1200" b="1" dirty="0"/>
              <a:t>primer</a:t>
            </a:r>
            <a:r>
              <a:rPr lang="sl-SI" sz="1200" dirty="0"/>
              <a:t>, lahko oblikujete svoje.</a:t>
            </a:r>
          </a:p>
          <a:p>
            <a:endParaRPr lang="sl-SI" sz="1200" b="1" i="1" dirty="0"/>
          </a:p>
          <a:p>
            <a:r>
              <a:rPr lang="sl-SI" sz="1200" b="1" i="1" dirty="0"/>
              <a:t>POZOR! </a:t>
            </a:r>
          </a:p>
          <a:p>
            <a:r>
              <a:rPr lang="sl-SI" sz="1200" i="1" dirty="0"/>
              <a:t>Pri dokazovanju prisotnosti </a:t>
            </a:r>
            <a:r>
              <a:rPr lang="sl-SI" sz="1200" b="1" i="1" dirty="0"/>
              <a:t>ranljivih skupin </a:t>
            </a:r>
            <a:r>
              <a:rPr lang="sl-SI" sz="1200" i="1" dirty="0"/>
              <a:t>boste morali listo prisotnosti temu primerno prilagoditi, da boste udeležbo teh oseb lahko tudi dokazovali</a:t>
            </a:r>
            <a:r>
              <a:rPr lang="sl-SI" sz="1200" b="1" i="1" dirty="0"/>
              <a:t>.</a:t>
            </a:r>
            <a:endParaRPr lang="sl-SI" sz="1050" i="1" dirty="0"/>
          </a:p>
        </p:txBody>
      </p:sp>
      <p:sp>
        <p:nvSpPr>
          <p:cNvPr id="8" name="Oblaček govora: pravokotnik z zaobljenimi vogali 7">
            <a:extLst>
              <a:ext uri="{FF2B5EF4-FFF2-40B4-BE49-F238E27FC236}">
                <a16:creationId xmlns:a16="http://schemas.microsoft.com/office/drawing/2014/main" id="{0ADF922A-ED6C-D848-E31E-E36A8BE56054}"/>
              </a:ext>
            </a:extLst>
          </p:cNvPr>
          <p:cNvSpPr/>
          <p:nvPr/>
        </p:nvSpPr>
        <p:spPr>
          <a:xfrm>
            <a:off x="327329" y="874446"/>
            <a:ext cx="2622059" cy="2361813"/>
          </a:xfrm>
          <a:prstGeom prst="wedgeRoundRectCallout">
            <a:avLst>
              <a:gd name="adj1" fmla="val 47594"/>
              <a:gd name="adj2" fmla="val 6236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200" b="1" dirty="0"/>
              <a:t>Pazite na ujemanje števila udeležencev na slikah z listo prisotnosti. </a:t>
            </a:r>
            <a:r>
              <a:rPr lang="sl-SI" sz="1200" dirty="0"/>
              <a:t>Slednje je bilo v preteklosti že predmet preverjanja.</a:t>
            </a:r>
          </a:p>
          <a:p>
            <a:endParaRPr lang="sl-SI" sz="1200" b="1" i="1" dirty="0"/>
          </a:p>
          <a:p>
            <a:r>
              <a:rPr lang="sl-SI" sz="1200" dirty="0"/>
              <a:t>Prav tako je potrebno biti pazljiv glede fotografiranja ali snemanja aktivnosti/dogodkov. Potrebno je </a:t>
            </a:r>
            <a:r>
              <a:rPr lang="sl-SI" sz="1200" b="1" dirty="0"/>
              <a:t>obvestilo za udeležence, da se dogodek fotografira </a:t>
            </a:r>
            <a:r>
              <a:rPr lang="sl-SI" sz="1200" dirty="0"/>
              <a:t>oziroma snema.</a:t>
            </a:r>
            <a:endParaRPr lang="sl-SI" sz="1050" dirty="0"/>
          </a:p>
        </p:txBody>
      </p:sp>
    </p:spTree>
    <p:extLst>
      <p:ext uri="{BB962C8B-B14F-4D97-AF65-F5344CB8AC3E}">
        <p14:creationId xmlns:p14="http://schemas.microsoft.com/office/powerpoint/2010/main" val="26662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DE9C7-3D04-6675-7EAD-4B09C1AC57E5}"/>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5B890CD8-161E-3230-3C49-16BCE80D9BA3}"/>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83C9479B-E78E-5B30-B21C-A95B2F7FE956}"/>
              </a:ext>
            </a:extLst>
          </p:cNvPr>
          <p:cNvSpPr>
            <a:spLocks noGrp="1"/>
          </p:cNvSpPr>
          <p:nvPr>
            <p:ph type="sldNum" sz="quarter" idx="12"/>
          </p:nvPr>
        </p:nvSpPr>
        <p:spPr/>
        <p:txBody>
          <a:bodyPr/>
          <a:lstStyle/>
          <a:p>
            <a:fld id="{6D22F896-40B5-4ADD-8801-0D06FADFA095}" type="slidenum">
              <a:rPr lang="sl-SI" noProof="0" smtClean="0"/>
              <a:t>16</a:t>
            </a:fld>
            <a:endParaRPr lang="sl-SI" noProof="0" dirty="0"/>
          </a:p>
        </p:txBody>
      </p:sp>
      <p:sp>
        <p:nvSpPr>
          <p:cNvPr id="10" name="Označba mesta datuma 1">
            <a:extLst>
              <a:ext uri="{FF2B5EF4-FFF2-40B4-BE49-F238E27FC236}">
                <a16:creationId xmlns:a16="http://schemas.microsoft.com/office/drawing/2014/main" id="{949B104B-56A5-D11C-E0A0-154F5E7F63B5}"/>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3" name="Označba mesta vsebine 2">
            <a:extLst>
              <a:ext uri="{FF2B5EF4-FFF2-40B4-BE49-F238E27FC236}">
                <a16:creationId xmlns:a16="http://schemas.microsoft.com/office/drawing/2014/main" id="{A9838E69-1D03-0BA4-ED82-4176732265BA}"/>
              </a:ext>
            </a:extLst>
          </p:cNvPr>
          <p:cNvSpPr>
            <a:spLocks noGrp="1"/>
          </p:cNvSpPr>
          <p:nvPr>
            <p:ph idx="1"/>
          </p:nvPr>
        </p:nvSpPr>
        <p:spPr>
          <a:xfrm>
            <a:off x="1724189" y="5603454"/>
            <a:ext cx="9357214" cy="572758"/>
          </a:xfrm>
        </p:spPr>
        <p:txBody>
          <a:bodyPr>
            <a:normAutofit/>
          </a:bodyPr>
          <a:lstStyle/>
          <a:p>
            <a:pPr marL="0" lvl="2" indent="0" algn="just">
              <a:spcBef>
                <a:spcPts val="1200"/>
              </a:spcBef>
              <a:spcAft>
                <a:spcPts val="200"/>
              </a:spcAft>
              <a:buSzPct val="100000"/>
              <a:buNone/>
            </a:pPr>
            <a:r>
              <a:rPr lang="sl-SI" sz="1200" dirty="0">
                <a:solidFill>
                  <a:schemeClr val="tx1"/>
                </a:solidFill>
                <a:latin typeface="Segoe UI Semilight" panose="020B0402040204020203" pitchFamily="34" charset="0"/>
                <a:cs typeface="Segoe UI Semilight" panose="020B0402040204020203" pitchFamily="34" charset="0"/>
              </a:rPr>
              <a:t>Gre za primere, ki so dostopni </a:t>
            </a:r>
            <a:r>
              <a:rPr lang="sl-SI" sz="1200" dirty="0">
                <a:solidFill>
                  <a:srgbClr val="7BBECB"/>
                </a:solidFill>
                <a:latin typeface="Segoe UI Semilight" panose="020B0402040204020203" pitchFamily="34" charset="0"/>
                <a:cs typeface="Segoe UI Semilight" panose="020B0402040204020203" pitchFamily="34" charset="0"/>
                <a:hlinkClick r:id="rId2">
                  <a:extLst>
                    <a:ext uri="{A12FA001-AC4F-418D-AE19-62706E023703}">
                      <ahyp:hlinkClr xmlns:ahyp="http://schemas.microsoft.com/office/drawing/2018/hyperlinkcolor" val="tx"/>
                    </a:ext>
                  </a:extLst>
                </a:hlinkClick>
              </a:rPr>
              <a:t>spletni strani LAS s CILjem</a:t>
            </a:r>
            <a:r>
              <a:rPr lang="sl-SI" sz="1200" dirty="0">
                <a:solidFill>
                  <a:schemeClr val="tx1"/>
                </a:solidFill>
                <a:latin typeface="Segoe UI Semilight" panose="020B0402040204020203" pitchFamily="34" charset="0"/>
                <a:cs typeface="Segoe UI Semilight" panose="020B0402040204020203" pitchFamily="34" charset="0"/>
              </a:rPr>
              <a:t>. Predloge si lahko pripravite tudi sami ampak bodite pozorni na uporabo logotipov in drugih obveznih elementov. </a:t>
            </a:r>
          </a:p>
        </p:txBody>
      </p:sp>
      <p:sp>
        <p:nvSpPr>
          <p:cNvPr id="12" name="Označba mesta vsebine 2">
            <a:extLst>
              <a:ext uri="{FF2B5EF4-FFF2-40B4-BE49-F238E27FC236}">
                <a16:creationId xmlns:a16="http://schemas.microsoft.com/office/drawing/2014/main" id="{7CE0D51C-855E-9B8F-7BD1-195C45216B5A}"/>
              </a:ext>
            </a:extLst>
          </p:cNvPr>
          <p:cNvSpPr txBox="1">
            <a:spLocks/>
          </p:cNvSpPr>
          <p:nvPr/>
        </p:nvSpPr>
        <p:spPr>
          <a:xfrm rot="20935178">
            <a:off x="1320859" y="5140757"/>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FE1C54E1-EC41-5441-C64A-8E70A1FE29BF}"/>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pic>
        <p:nvPicPr>
          <p:cNvPr id="11" name="Slika 10" descr="Slika, ki vsebuje besede besedilo, posnetek zaslona, vrstica, vzporedno&#10;&#10;Vsebina, ustvarjena z UI, morda ni pravilna.">
            <a:extLst>
              <a:ext uri="{FF2B5EF4-FFF2-40B4-BE49-F238E27FC236}">
                <a16:creationId xmlns:a16="http://schemas.microsoft.com/office/drawing/2014/main" id="{9AF0E29F-22CE-879F-EE54-ED9A81EBD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9443">
            <a:off x="1860483" y="636984"/>
            <a:ext cx="6971462" cy="4320000"/>
          </a:xfrm>
          <a:prstGeom prst="rect">
            <a:avLst/>
          </a:prstGeom>
        </p:spPr>
      </p:pic>
      <p:pic>
        <p:nvPicPr>
          <p:cNvPr id="9" name="Slika 8" descr="Slika, ki vsebuje besede besedilo, posnetek zaslona&#10;&#10;Vsebina, ustvarjena z UI, morda ni pravilna.">
            <a:extLst>
              <a:ext uri="{FF2B5EF4-FFF2-40B4-BE49-F238E27FC236}">
                <a16:creationId xmlns:a16="http://schemas.microsoft.com/office/drawing/2014/main" id="{3B801F72-0C33-46B3-8F73-32E5DFE5FE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8394">
            <a:off x="7166933" y="522251"/>
            <a:ext cx="3602615" cy="4493923"/>
          </a:xfrm>
          <a:prstGeom prst="rect">
            <a:avLst/>
          </a:prstGeom>
        </p:spPr>
      </p:pic>
      <p:pic>
        <p:nvPicPr>
          <p:cNvPr id="14" name="Slika 13" descr="Slika, ki vsebuje besede besedilo, posnetek zaslona, vrstica, vzporedno&#10;&#10;Vsebina, ustvarjena z UI, morda ni pravilna.">
            <a:extLst>
              <a:ext uri="{FF2B5EF4-FFF2-40B4-BE49-F238E27FC236}">
                <a16:creationId xmlns:a16="http://schemas.microsoft.com/office/drawing/2014/main" id="{E6690BA6-CC69-DBE1-093B-84474DE753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6445">
            <a:off x="756961" y="636983"/>
            <a:ext cx="6683906" cy="4320000"/>
          </a:xfrm>
          <a:prstGeom prst="rect">
            <a:avLst/>
          </a:prstGeom>
        </p:spPr>
      </p:pic>
    </p:spTree>
    <p:extLst>
      <p:ext uri="{BB962C8B-B14F-4D97-AF65-F5344CB8AC3E}">
        <p14:creationId xmlns:p14="http://schemas.microsoft.com/office/powerpoint/2010/main" val="230515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69CA6-6373-9A20-3DEA-D3993A9D5CCC}"/>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48B94635-5FAE-4790-8ED7-82928E8B2839}"/>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A9DCB99C-E4AB-82DB-9F45-0661D77FCD27}"/>
              </a:ext>
            </a:extLst>
          </p:cNvPr>
          <p:cNvSpPr>
            <a:spLocks noGrp="1"/>
          </p:cNvSpPr>
          <p:nvPr>
            <p:ph type="sldNum" sz="quarter" idx="12"/>
          </p:nvPr>
        </p:nvSpPr>
        <p:spPr/>
        <p:txBody>
          <a:bodyPr/>
          <a:lstStyle/>
          <a:p>
            <a:fld id="{6D22F896-40B5-4ADD-8801-0D06FADFA095}" type="slidenum">
              <a:rPr lang="sl-SI" noProof="0" smtClean="0"/>
              <a:t>17</a:t>
            </a:fld>
            <a:endParaRPr lang="sl-SI" noProof="0" dirty="0"/>
          </a:p>
        </p:txBody>
      </p:sp>
      <p:sp>
        <p:nvSpPr>
          <p:cNvPr id="10" name="Označba mesta datuma 1">
            <a:extLst>
              <a:ext uri="{FF2B5EF4-FFF2-40B4-BE49-F238E27FC236}">
                <a16:creationId xmlns:a16="http://schemas.microsoft.com/office/drawing/2014/main" id="{8F0EDF0E-C97F-6CCE-0E08-972B71842B69}"/>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4B3966EF-25D3-64D8-D82F-40868847BFB5}"/>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24" name="Označba mesta vsebine 2">
            <a:extLst>
              <a:ext uri="{FF2B5EF4-FFF2-40B4-BE49-F238E27FC236}">
                <a16:creationId xmlns:a16="http://schemas.microsoft.com/office/drawing/2014/main" id="{384B0D1C-52D3-B403-D470-191B52A6DD89}"/>
              </a:ext>
            </a:extLst>
          </p:cNvPr>
          <p:cNvSpPr txBox="1">
            <a:spLocks/>
          </p:cNvSpPr>
          <p:nvPr/>
        </p:nvSpPr>
        <p:spPr>
          <a:xfrm>
            <a:off x="1154069" y="490958"/>
            <a:ext cx="9883861" cy="5167786"/>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None/>
            </a:pPr>
            <a:r>
              <a:rPr lang="sl-SI" sz="22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t>IZVAJANJE AKTIVNOSTI, </a:t>
            </a:r>
            <a:br>
              <a:rPr lang="sl-SI" sz="22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br>
            <a:r>
              <a:rPr lang="sl-SI" sz="22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t>KI SODIJO V PAVŠAL:</a:t>
            </a:r>
          </a:p>
          <a:p>
            <a:pPr marL="0" indent="0" algn="ctr">
              <a:lnSpc>
                <a:spcPct val="150000"/>
              </a:lnSpc>
              <a:buNone/>
            </a:pPr>
            <a:endParaRPr lang="sl-SI" sz="18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endParaRPr>
          </a:p>
          <a:p>
            <a:pPr marL="358775" lvl="2" indent="-358775" algn="just">
              <a:lnSpc>
                <a:spcPct val="160000"/>
              </a:lnSpc>
              <a:spcBef>
                <a:spcPts val="1200"/>
              </a:spcBef>
              <a:spcAft>
                <a:spcPts val="200"/>
              </a:spcAft>
              <a:buSzPct val="100000"/>
              <a:buFont typeface="Symbol" panose="05050102010706020507" pitchFamily="18" charset="2"/>
              <a:buChar char="·"/>
            </a:pPr>
            <a:r>
              <a:rPr lang="sl-SI" sz="1500" b="1" dirty="0">
                <a:solidFill>
                  <a:schemeClr val="accent4">
                    <a:lumMod val="75000"/>
                  </a:schemeClr>
                </a:solidFill>
                <a:latin typeface="Segoe UI Semibold" panose="020B0702040204020203" pitchFamily="34" charset="0"/>
                <a:cs typeface="Segoe UI Semibold" panose="020B0702040204020203" pitchFamily="34" charset="0"/>
              </a:rPr>
              <a:t>V pavšal sodijo vsi zunanji stroški (računi) oziroma storitve zunanjih izvajalcev. </a:t>
            </a:r>
            <a:endParaRPr lang="en-GB" sz="1500" b="1" dirty="0">
              <a:solidFill>
                <a:schemeClr val="accent4">
                  <a:lumMod val="75000"/>
                </a:schemeClr>
              </a:solidFill>
              <a:latin typeface="Segoe UI Semibold" panose="020B0702040204020203" pitchFamily="34" charset="0"/>
              <a:cs typeface="Segoe UI Semibold" panose="020B0702040204020203" pitchFamily="34" charset="0"/>
            </a:endParaRPr>
          </a:p>
          <a:p>
            <a:pPr marL="358775" lvl="2" indent="-358775" algn="just">
              <a:lnSpc>
                <a:spcPct val="160000"/>
              </a:lnSpc>
              <a:spcBef>
                <a:spcPts val="1200"/>
              </a:spcBef>
              <a:spcAft>
                <a:spcPts val="200"/>
              </a:spcAft>
              <a:buSzPct val="100000"/>
              <a:buFont typeface="Symbol" panose="05050102010706020507" pitchFamily="18" charset="2"/>
              <a:buChar char="·"/>
            </a:pPr>
            <a:r>
              <a:rPr lang="sl-SI" sz="1500" dirty="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rPr>
              <a:t>Stroške se dokazuje na podlagi dokazil o izvedenih aktivnostih oziroma rezultatov aktivnosti, predvidenih v vlogi.  </a:t>
            </a:r>
          </a:p>
          <a:p>
            <a:pPr marL="358775" lvl="2" indent="-358775">
              <a:lnSpc>
                <a:spcPct val="160000"/>
              </a:lnSpc>
              <a:spcBef>
                <a:spcPts val="1200"/>
              </a:spcBef>
              <a:spcAft>
                <a:spcPts val="200"/>
              </a:spcAft>
              <a:buSzPct val="100000"/>
              <a:buFont typeface="Symbol" panose="05050102010706020507" pitchFamily="18" charset="2"/>
              <a:buChar char="·"/>
            </a:pPr>
            <a:r>
              <a:rPr lang="sl-SI" sz="1500" dirty="0">
                <a:solidFill>
                  <a:schemeClr val="tx1"/>
                </a:solidFill>
                <a:latin typeface="Segoe UI Semilight" panose="020B0402040204020203" pitchFamily="34" charset="0"/>
                <a:cs typeface="Segoe UI Semilight" panose="020B0402040204020203" pitchFamily="34" charset="0"/>
              </a:rPr>
              <a:t>Priložite samo dokazilo o izvedbi (npr. fotografija, lista prisotnosti, zloženka, …). Zahtevku ni potrebno prilagati drugih dokazil (npr. postopka izbora izvajalca, dokazila o izvedenem plačilu, računa).</a:t>
            </a:r>
            <a:br>
              <a:rPr lang="sl-SI" sz="1500" dirty="0">
                <a:solidFill>
                  <a:schemeClr val="tx1"/>
                </a:solidFill>
                <a:latin typeface="Segoe UI Semilight" panose="020B0402040204020203" pitchFamily="34" charset="0"/>
                <a:cs typeface="Segoe UI Semilight" panose="020B0402040204020203" pitchFamily="34" charset="0"/>
              </a:rPr>
            </a:br>
            <a:endParaRPr lang="sl-SI" sz="1500" dirty="0">
              <a:solidFill>
                <a:schemeClr val="tx1"/>
              </a:solidFill>
              <a:latin typeface="Segoe UI Semilight" panose="020B0402040204020203" pitchFamily="34" charset="0"/>
              <a:cs typeface="Segoe UI Semilight" panose="020B0402040204020203" pitchFamily="34" charset="0"/>
            </a:endParaRPr>
          </a:p>
          <a:p>
            <a:pPr marL="358775" lvl="2" indent="-358775" algn="just">
              <a:lnSpc>
                <a:spcPct val="160000"/>
              </a:lnSpc>
              <a:spcBef>
                <a:spcPts val="1200"/>
              </a:spcBef>
              <a:spcAft>
                <a:spcPts val="200"/>
              </a:spcAft>
              <a:buSzPct val="100000"/>
              <a:buFont typeface="Symbol" panose="05050102010706020507" pitchFamily="18" charset="2"/>
              <a:buChar char="·"/>
            </a:pPr>
            <a:r>
              <a:rPr lang="sl-SI" sz="1500" i="1" dirty="0">
                <a:solidFill>
                  <a:schemeClr val="tx1"/>
                </a:solidFill>
                <a:latin typeface="Segoe UI Semilight" panose="020B0402040204020203" pitchFamily="34" charset="0"/>
                <a:cs typeface="Segoe UI Semilight" panose="020B0402040204020203" pitchFamily="34" charset="0"/>
              </a:rPr>
              <a:t>Primer: Za izvedbo delavnice obrezovanja sadnega drevja ste naročili zunanjega izvajalca. Zahtevku priložite samo dokazilo (lista prisotnosti, fotografija, predstavitev) o izvedbi delavnice. </a:t>
            </a:r>
          </a:p>
          <a:p>
            <a:pPr marL="0" indent="0">
              <a:lnSpc>
                <a:spcPct val="160000"/>
              </a:lnSpc>
              <a:buNone/>
            </a:pPr>
            <a:r>
              <a:rPr lang="sl-SI" sz="14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t> </a:t>
            </a:r>
          </a:p>
          <a:p>
            <a:pPr marL="0" indent="0">
              <a:lnSpc>
                <a:spcPct val="150000"/>
              </a:lnSpc>
              <a:buNone/>
            </a:pPr>
            <a:endParaRPr lang="sl-SI" sz="14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endParaRPr>
          </a:p>
        </p:txBody>
      </p:sp>
      <p:sp>
        <p:nvSpPr>
          <p:cNvPr id="3" name="Oblaček govora: pravokotnik z zaobljenimi vogali 2">
            <a:extLst>
              <a:ext uri="{FF2B5EF4-FFF2-40B4-BE49-F238E27FC236}">
                <a16:creationId xmlns:a16="http://schemas.microsoft.com/office/drawing/2014/main" id="{B3932413-E6CF-6B67-B53D-F2E23091371F}"/>
              </a:ext>
            </a:extLst>
          </p:cNvPr>
          <p:cNvSpPr/>
          <p:nvPr/>
        </p:nvSpPr>
        <p:spPr>
          <a:xfrm>
            <a:off x="7499707" y="3574344"/>
            <a:ext cx="3951594" cy="571499"/>
          </a:xfrm>
          <a:prstGeom prst="wedgeRoundRectCallout">
            <a:avLst>
              <a:gd name="adj1" fmla="val -62350"/>
              <a:gd name="adj2" fmla="val -8633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100" b="1" i="1" dirty="0"/>
              <a:t>Fizična zloženka je obvezno dokazilo </a:t>
            </a:r>
            <a:r>
              <a:rPr lang="sl-SI" sz="1100" i="1" dirty="0"/>
              <a:t>in je bila v preteklosti že predmet preverjanja s strani ministrstva. Zelo priporočljiva in </a:t>
            </a:r>
            <a:r>
              <a:rPr lang="sl-SI" sz="1100" i="1" dirty="0" err="1"/>
              <a:t>zaželjena</a:t>
            </a:r>
            <a:r>
              <a:rPr lang="sl-SI" sz="1100" i="1" dirty="0"/>
              <a:t> pa je tudi </a:t>
            </a:r>
            <a:r>
              <a:rPr lang="sl-SI" sz="1100" i="1" dirty="0" err="1"/>
              <a:t>pdf</a:t>
            </a:r>
            <a:r>
              <a:rPr lang="sl-SI" sz="1100" i="1" dirty="0"/>
              <a:t> datoteka zloženke.</a:t>
            </a:r>
            <a:endParaRPr lang="sl-SI" sz="1000" i="1" dirty="0"/>
          </a:p>
        </p:txBody>
      </p:sp>
      <p:sp>
        <p:nvSpPr>
          <p:cNvPr id="4" name="Oblaček govora: pravokotnik z zaobljenimi vogali 3">
            <a:extLst>
              <a:ext uri="{FF2B5EF4-FFF2-40B4-BE49-F238E27FC236}">
                <a16:creationId xmlns:a16="http://schemas.microsoft.com/office/drawing/2014/main" id="{E56B7D27-6314-6FBB-3BCD-647EE9ACD014}"/>
              </a:ext>
            </a:extLst>
          </p:cNvPr>
          <p:cNvSpPr/>
          <p:nvPr/>
        </p:nvSpPr>
        <p:spPr>
          <a:xfrm>
            <a:off x="2423544" y="5500263"/>
            <a:ext cx="2524331" cy="604693"/>
          </a:xfrm>
          <a:prstGeom prst="wedgeRoundRectCallout">
            <a:avLst>
              <a:gd name="adj1" fmla="val -22733"/>
              <a:gd name="adj2" fmla="val -1545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100" i="1" dirty="0"/>
              <a:t>NI POTREBNO, da je fotografija lokacijsko in datumsko označena </a:t>
            </a:r>
            <a:r>
              <a:rPr lang="sl-SI" sz="1100" i="1" dirty="0">
                <a:solidFill>
                  <a:schemeClr val="accent4">
                    <a:lumMod val="75000"/>
                  </a:schemeClr>
                </a:solidFill>
              </a:rPr>
              <a:t>(velja samo za investicije).</a:t>
            </a:r>
            <a:endParaRPr lang="sl-SI" sz="1000" i="1" dirty="0">
              <a:solidFill>
                <a:schemeClr val="accent4">
                  <a:lumMod val="75000"/>
                </a:schemeClr>
              </a:solidFill>
            </a:endParaRPr>
          </a:p>
        </p:txBody>
      </p:sp>
      <p:sp>
        <p:nvSpPr>
          <p:cNvPr id="7" name="Oblaček govora: pravokotnik z zaobljenimi vogali 6">
            <a:extLst>
              <a:ext uri="{FF2B5EF4-FFF2-40B4-BE49-F238E27FC236}">
                <a16:creationId xmlns:a16="http://schemas.microsoft.com/office/drawing/2014/main" id="{A2639127-EE60-1BC3-B5EC-9BB13E2828F4}"/>
              </a:ext>
            </a:extLst>
          </p:cNvPr>
          <p:cNvSpPr/>
          <p:nvPr/>
        </p:nvSpPr>
        <p:spPr>
          <a:xfrm>
            <a:off x="5720201" y="5287007"/>
            <a:ext cx="2671427" cy="743475"/>
          </a:xfrm>
          <a:prstGeom prst="wedgeRoundRectCallout">
            <a:avLst>
              <a:gd name="adj1" fmla="val -74615"/>
              <a:gd name="adj2" fmla="val 219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050" i="1" dirty="0"/>
              <a:t>"Datumsko in lokacijsko označene fotografije prilagate kot dokazilo samo za naložbe. Za druge izvedene aktivnosti, ki niso naložba, zadostuje navadna fotografija." </a:t>
            </a:r>
          </a:p>
        </p:txBody>
      </p:sp>
    </p:spTree>
    <p:extLst>
      <p:ext uri="{BB962C8B-B14F-4D97-AF65-F5344CB8AC3E}">
        <p14:creationId xmlns:p14="http://schemas.microsoft.com/office/powerpoint/2010/main" val="4008690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135C6-5AD0-3808-AD45-F7F3D6820CBD}"/>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C62EE96B-B3DE-41B5-A25F-A3E8A8F597CA}"/>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4B9E52BA-9D1B-0728-EAE6-5417E9EA1E71}"/>
              </a:ext>
            </a:extLst>
          </p:cNvPr>
          <p:cNvSpPr>
            <a:spLocks noGrp="1"/>
          </p:cNvSpPr>
          <p:nvPr>
            <p:ph type="sldNum" sz="quarter" idx="12"/>
          </p:nvPr>
        </p:nvSpPr>
        <p:spPr/>
        <p:txBody>
          <a:bodyPr/>
          <a:lstStyle/>
          <a:p>
            <a:fld id="{6D22F896-40B5-4ADD-8801-0D06FADFA095}" type="slidenum">
              <a:rPr lang="sl-SI" noProof="0" smtClean="0"/>
              <a:t>18</a:t>
            </a:fld>
            <a:endParaRPr lang="sl-SI" noProof="0" dirty="0"/>
          </a:p>
        </p:txBody>
      </p:sp>
      <p:sp>
        <p:nvSpPr>
          <p:cNvPr id="10" name="Označba mesta datuma 1">
            <a:extLst>
              <a:ext uri="{FF2B5EF4-FFF2-40B4-BE49-F238E27FC236}">
                <a16:creationId xmlns:a16="http://schemas.microsoft.com/office/drawing/2014/main" id="{2D167D67-29A6-AEEA-3480-9001F1B88221}"/>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3" name="Označba mesta vsebine 2">
            <a:extLst>
              <a:ext uri="{FF2B5EF4-FFF2-40B4-BE49-F238E27FC236}">
                <a16:creationId xmlns:a16="http://schemas.microsoft.com/office/drawing/2014/main" id="{81969DF6-3730-56B9-5374-8E8E401BB88F}"/>
              </a:ext>
            </a:extLst>
          </p:cNvPr>
          <p:cNvSpPr>
            <a:spLocks noGrp="1"/>
          </p:cNvSpPr>
          <p:nvPr>
            <p:ph idx="1"/>
          </p:nvPr>
        </p:nvSpPr>
        <p:spPr>
          <a:xfrm>
            <a:off x="1364210" y="1286436"/>
            <a:ext cx="9900083" cy="3482550"/>
          </a:xfrm>
        </p:spPr>
        <p:txBody>
          <a:bodyPr>
            <a:normAutofit/>
          </a:bodyPr>
          <a:lstStyle/>
          <a:p>
            <a:pPr marL="0" lvl="2" indent="0" algn="ctr">
              <a:lnSpc>
                <a:spcPct val="150000"/>
              </a:lnSpc>
              <a:spcBef>
                <a:spcPts val="1200"/>
              </a:spcBef>
              <a:spcAft>
                <a:spcPts val="200"/>
              </a:spcAft>
              <a:buSzPct val="100000"/>
              <a:buNone/>
            </a:pPr>
            <a:r>
              <a:rPr lang="sl-SI" sz="20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t>NEUPRAVIČENI STROŠKI </a:t>
            </a:r>
            <a:br>
              <a:rPr lang="sl-SI" sz="20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br>
            <a:br>
              <a:rPr lang="sl-SI" sz="2000"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br>
            <a:r>
              <a:rPr lang="sl-SI" dirty="0">
                <a:solidFill>
                  <a:schemeClr val="tx1"/>
                </a:solidFill>
                <a:latin typeface="Segoe UI Semilight" panose="020B0402040204020203" pitchFamily="34" charset="0"/>
                <a:cs typeface="Segoe UI Semilight" panose="020B0402040204020203" pitchFamily="34" charset="0"/>
              </a:rPr>
              <a:t>1. … so poleg tistih, opredeljenih v Uredbi LEADER/CLLD, vsi tisti, za katere kljub pozivanju upravičenca niso predložena zahtevana dokazila oz. ta nimajo vseh predpisanih elementov ali pa niso razumljiva, ter tisti, ki niso nastali pri izvajanju posamezne aktivnosti.</a:t>
            </a:r>
          </a:p>
          <a:p>
            <a:pPr marL="0" lvl="2" indent="0">
              <a:lnSpc>
                <a:spcPct val="150000"/>
              </a:lnSpc>
              <a:spcBef>
                <a:spcPts val="1200"/>
              </a:spcBef>
              <a:spcAft>
                <a:spcPts val="200"/>
              </a:spcAft>
              <a:buSzPct val="100000"/>
              <a:buNone/>
            </a:pPr>
            <a:r>
              <a:rPr lang="sl-SI" dirty="0">
                <a:solidFill>
                  <a:schemeClr val="tx1"/>
                </a:solidFill>
                <a:latin typeface="Segoe UI Semilight" panose="020B0402040204020203" pitchFamily="34" charset="0"/>
                <a:cs typeface="Segoe UI Semilight" panose="020B0402040204020203" pitchFamily="34" charset="0"/>
              </a:rPr>
              <a:t>2. </a:t>
            </a:r>
            <a:r>
              <a:rPr lang="nl-NL" dirty="0">
                <a:solidFill>
                  <a:schemeClr val="tx1"/>
                </a:solidFill>
                <a:latin typeface="Segoe UI Semilight" panose="020B0402040204020203" pitchFamily="34" charset="0"/>
                <a:cs typeface="Segoe UI Semilight" panose="020B0402040204020203" pitchFamily="34" charset="0"/>
              </a:rPr>
              <a:t>Stroški priprave vlog in zahtevkov za izplačilo</a:t>
            </a:r>
            <a:br>
              <a:rPr lang="sl-SI" dirty="0">
                <a:solidFill>
                  <a:schemeClr val="tx1"/>
                </a:solidFill>
                <a:latin typeface="Segoe UI Semilight" panose="020B0402040204020203" pitchFamily="34" charset="0"/>
                <a:cs typeface="Segoe UI Semilight" panose="020B0402040204020203" pitchFamily="34" charset="0"/>
              </a:rPr>
            </a:br>
            <a:br>
              <a:rPr lang="sl-SI" dirty="0">
                <a:solidFill>
                  <a:schemeClr val="tx1"/>
                </a:solidFill>
                <a:latin typeface="Segoe UI Semilight" panose="020B0402040204020203" pitchFamily="34" charset="0"/>
                <a:cs typeface="Segoe UI Semilight" panose="020B0402040204020203" pitchFamily="34" charset="0"/>
              </a:rPr>
            </a:br>
            <a:r>
              <a:rPr lang="sl-SI" dirty="0">
                <a:solidFill>
                  <a:schemeClr val="tx1"/>
                </a:solidFill>
                <a:latin typeface="Segoe UI Semilight" panose="020B0402040204020203" pitchFamily="34" charset="0"/>
                <a:cs typeface="Segoe UI Semilight" panose="020B0402040204020203" pitchFamily="34" charset="0"/>
              </a:rPr>
              <a:t>3. Davek na dodano vrednost (DDV), razen možnosti, ki izhajajo iz 9. člena uredbe Leader/CLLD – upravičenost DDV ste opredelili že ob vlogi.</a:t>
            </a:r>
          </a:p>
          <a:p>
            <a:pPr marL="0" lvl="2" indent="0">
              <a:lnSpc>
                <a:spcPct val="150000"/>
              </a:lnSpc>
              <a:spcBef>
                <a:spcPts val="1200"/>
              </a:spcBef>
              <a:spcAft>
                <a:spcPts val="200"/>
              </a:spcAft>
              <a:buSzPct val="100000"/>
              <a:buNone/>
            </a:pPr>
            <a:endParaRPr lang="nl-NL" dirty="0">
              <a:solidFill>
                <a:schemeClr val="tx1"/>
              </a:solidFill>
              <a:latin typeface="Segoe UI Semilight" panose="020B0402040204020203" pitchFamily="34" charset="0"/>
              <a:cs typeface="Segoe UI Semilight" panose="020B0402040204020203" pitchFamily="34" charset="0"/>
            </a:endParaRPr>
          </a:p>
          <a:p>
            <a:pPr marL="0" lvl="2" indent="0">
              <a:lnSpc>
                <a:spcPct val="150000"/>
              </a:lnSpc>
              <a:spcBef>
                <a:spcPts val="1200"/>
              </a:spcBef>
              <a:spcAft>
                <a:spcPts val="200"/>
              </a:spcAft>
              <a:buSzPct val="100000"/>
              <a:buNone/>
            </a:pPr>
            <a:endParaRPr lang="sl-SI" dirty="0">
              <a:solidFill>
                <a:schemeClr val="tx1"/>
              </a:solidFill>
              <a:latin typeface="Segoe UI Semilight" panose="020B0402040204020203" pitchFamily="34" charset="0"/>
              <a:cs typeface="Segoe UI Semilight" panose="020B0402040204020203" pitchFamily="34" charset="0"/>
            </a:endParaRPr>
          </a:p>
        </p:txBody>
      </p:sp>
      <p:sp>
        <p:nvSpPr>
          <p:cNvPr id="12" name="Označba mesta vsebine 2">
            <a:extLst>
              <a:ext uri="{FF2B5EF4-FFF2-40B4-BE49-F238E27FC236}">
                <a16:creationId xmlns:a16="http://schemas.microsoft.com/office/drawing/2014/main" id="{7A140EEA-05D5-BBCC-5869-F913DD8A0637}"/>
              </a:ext>
            </a:extLst>
          </p:cNvPr>
          <p:cNvSpPr txBox="1">
            <a:spLocks/>
          </p:cNvSpPr>
          <p:nvPr/>
        </p:nvSpPr>
        <p:spPr>
          <a:xfrm rot="20935178">
            <a:off x="1123974" y="4902822"/>
            <a:ext cx="965857" cy="1774797"/>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6000" dirty="0">
                <a:solidFill>
                  <a:schemeClr val="accent1">
                    <a:lumMod val="75000"/>
                  </a:schemeClr>
                </a:solidFill>
                <a:latin typeface="Showcard Gothic" panose="04020904020102020604" pitchFamily="82" charset="0"/>
                <a:cs typeface="Segoe UI Semilight" panose="020B0402040204020203" pitchFamily="34" charset="0"/>
              </a:rPr>
              <a:t>!</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4DB441DF-85DF-2421-6788-63D955B2CFB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4" name="Označba mesta vsebine 2">
            <a:extLst>
              <a:ext uri="{FF2B5EF4-FFF2-40B4-BE49-F238E27FC236}">
                <a16:creationId xmlns:a16="http://schemas.microsoft.com/office/drawing/2014/main" id="{1D2234EB-C487-D47E-1726-A2362E145568}"/>
              </a:ext>
            </a:extLst>
          </p:cNvPr>
          <p:cNvSpPr txBox="1">
            <a:spLocks/>
          </p:cNvSpPr>
          <p:nvPr/>
        </p:nvSpPr>
        <p:spPr>
          <a:xfrm>
            <a:off x="1590574" y="5668581"/>
            <a:ext cx="9447356"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None/>
            </a:pPr>
            <a:r>
              <a:rPr lang="en-GB" sz="1200" dirty="0">
                <a:solidFill>
                  <a:schemeClr val="tx1"/>
                </a:solidFill>
                <a:latin typeface="Segoe UI Semibold" panose="020B0702040204020203" pitchFamily="34" charset="0"/>
                <a:cs typeface="Segoe UI Semibold" panose="020B0702040204020203" pitchFamily="34" charset="0"/>
              </a:rPr>
              <a:t>K</a:t>
            </a:r>
            <a:r>
              <a:rPr lang="sl-SI" sz="1200" dirty="0">
                <a:solidFill>
                  <a:schemeClr val="tx1"/>
                </a:solidFill>
                <a:latin typeface="Segoe UI Semibold" panose="020B0702040204020203" pitchFamily="34" charset="0"/>
                <a:cs typeface="Segoe UI Semibold" panose="020B0702040204020203" pitchFamily="34" charset="0"/>
              </a:rPr>
              <a:t>o pripravljate zahtevek za izplačilo v </a:t>
            </a:r>
            <a:r>
              <a:rPr lang="sl-SI" sz="1200" dirty="0" err="1">
                <a:solidFill>
                  <a:schemeClr val="tx1"/>
                </a:solidFill>
                <a:latin typeface="Segoe UI Semibold" panose="020B0702040204020203" pitchFamily="34" charset="0"/>
                <a:cs typeface="Segoe UI Semibold" panose="020B0702040204020203" pitchFamily="34" charset="0"/>
              </a:rPr>
              <a:t>časovnice</a:t>
            </a:r>
            <a:r>
              <a:rPr lang="sl-SI" sz="1200" dirty="0">
                <a:solidFill>
                  <a:schemeClr val="tx1"/>
                </a:solidFill>
                <a:latin typeface="Segoe UI Semibold" panose="020B0702040204020203" pitchFamily="34" charset="0"/>
                <a:cs typeface="Segoe UI Semibold" panose="020B0702040204020203" pitchFamily="34" charset="0"/>
              </a:rPr>
              <a:t> ne pišete </a:t>
            </a:r>
            <a:r>
              <a:rPr lang="sl-SI" sz="1200" dirty="0"/>
              <a:t>»</a:t>
            </a:r>
            <a:r>
              <a:rPr lang="sl-SI" sz="1200" dirty="0">
                <a:solidFill>
                  <a:schemeClr val="tx1"/>
                </a:solidFill>
                <a:latin typeface="Segoe UI Semibold" panose="020B0702040204020203" pitchFamily="34" charset="0"/>
                <a:cs typeface="Segoe UI Semibold" panose="020B0702040204020203" pitchFamily="34" charset="0"/>
              </a:rPr>
              <a:t>priprava zahtevka, priprava poročila, priprava dopolnitev zahtevka za izplačilo</a:t>
            </a:r>
            <a:r>
              <a:rPr lang="sl-SI" sz="1200" dirty="0"/>
              <a:t>«</a:t>
            </a:r>
            <a:r>
              <a:rPr lang="sl-SI" sz="1200" dirty="0">
                <a:solidFill>
                  <a:schemeClr val="tx1"/>
                </a:solidFill>
                <a:latin typeface="Segoe UI Semibold" panose="020B0702040204020203" pitchFamily="34" charset="0"/>
                <a:cs typeface="Segoe UI Semibold" panose="020B0702040204020203" pitchFamily="34" charset="0"/>
              </a:rPr>
              <a:t> ampak: </a:t>
            </a:r>
            <a:r>
              <a:rPr lang="sl-SI" sz="1200" dirty="0"/>
              <a:t>»</a:t>
            </a:r>
            <a:r>
              <a:rPr lang="sl-SI" sz="1200" dirty="0">
                <a:solidFill>
                  <a:schemeClr val="tx1"/>
                </a:solidFill>
                <a:latin typeface="Segoe UI Semibold" panose="020B0702040204020203" pitchFamily="34" charset="0"/>
                <a:cs typeface="Segoe UI Semibold" panose="020B0702040204020203" pitchFamily="34" charset="0"/>
              </a:rPr>
              <a:t>urejanje projektne dokumentacije</a:t>
            </a:r>
            <a:r>
              <a:rPr lang="sl-SI" sz="1200" dirty="0"/>
              <a:t>«</a:t>
            </a:r>
            <a:r>
              <a:rPr lang="sl-SI" sz="1200" dirty="0">
                <a:solidFill>
                  <a:schemeClr val="tx1"/>
                </a:solidFill>
                <a:latin typeface="Segoe UI Semibold" panose="020B0702040204020203" pitchFamily="34" charset="0"/>
                <a:cs typeface="Segoe UI Semibold" panose="020B0702040204020203" pitchFamily="34" charset="0"/>
              </a:rPr>
              <a:t>. </a:t>
            </a:r>
          </a:p>
        </p:txBody>
      </p:sp>
    </p:spTree>
    <p:extLst>
      <p:ext uri="{BB962C8B-B14F-4D97-AF65-F5344CB8AC3E}">
        <p14:creationId xmlns:p14="http://schemas.microsoft.com/office/powerpoint/2010/main" val="1348379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0D6A-AEB2-46D9-8465-7693CE080F21}"/>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67802B65-5824-12BD-ECFA-E93BA099ABD3}"/>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732E0263-7C28-A0B8-8D0B-43D5BF3362FE}"/>
              </a:ext>
            </a:extLst>
          </p:cNvPr>
          <p:cNvSpPr>
            <a:spLocks noGrp="1"/>
          </p:cNvSpPr>
          <p:nvPr>
            <p:ph type="sldNum" sz="quarter" idx="12"/>
          </p:nvPr>
        </p:nvSpPr>
        <p:spPr/>
        <p:txBody>
          <a:bodyPr/>
          <a:lstStyle/>
          <a:p>
            <a:fld id="{6D22F896-40B5-4ADD-8801-0D06FADFA095}" type="slidenum">
              <a:rPr lang="sl-SI" noProof="0" smtClean="0"/>
              <a:t>19</a:t>
            </a:fld>
            <a:endParaRPr lang="sl-SI" noProof="0" dirty="0"/>
          </a:p>
        </p:txBody>
      </p:sp>
      <p:sp>
        <p:nvSpPr>
          <p:cNvPr id="10" name="Označba mesta datuma 1">
            <a:extLst>
              <a:ext uri="{FF2B5EF4-FFF2-40B4-BE49-F238E27FC236}">
                <a16:creationId xmlns:a16="http://schemas.microsoft.com/office/drawing/2014/main" id="{26B7E090-84FC-58A8-7DBF-A535F726D7CB}"/>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3" name="Označba mesta vsebine 2">
            <a:extLst>
              <a:ext uri="{FF2B5EF4-FFF2-40B4-BE49-F238E27FC236}">
                <a16:creationId xmlns:a16="http://schemas.microsoft.com/office/drawing/2014/main" id="{0A05B99E-59C4-851F-626B-62C01BA7B251}"/>
              </a:ext>
            </a:extLst>
          </p:cNvPr>
          <p:cNvSpPr>
            <a:spLocks noGrp="1"/>
          </p:cNvSpPr>
          <p:nvPr>
            <p:ph idx="1"/>
          </p:nvPr>
        </p:nvSpPr>
        <p:spPr>
          <a:xfrm>
            <a:off x="1831666" y="1490667"/>
            <a:ext cx="8724804" cy="556380"/>
          </a:xfrm>
        </p:spPr>
        <p:txBody>
          <a:bodyPr>
            <a:normAutofit/>
          </a:bodyPr>
          <a:lstStyle/>
          <a:p>
            <a:pPr marL="0" lvl="2" indent="0" algn="just">
              <a:spcBef>
                <a:spcPts val="1200"/>
              </a:spcBef>
              <a:spcAft>
                <a:spcPts val="200"/>
              </a:spcAft>
              <a:buSzPct val="100000"/>
              <a:buNone/>
            </a:pPr>
            <a:r>
              <a:rPr lang="sl-SI"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Vedno izhajajte iz vloge! Vse predvidene aktivnosti, cilji, učinki in rezultati, navedeni v vlogi, morajo biti doseženi in morate zanje predložiti ustrezna dokazila. </a:t>
            </a:r>
          </a:p>
        </p:txBody>
      </p:sp>
      <p:sp>
        <p:nvSpPr>
          <p:cNvPr id="12" name="Označba mesta vsebine 2">
            <a:extLst>
              <a:ext uri="{FF2B5EF4-FFF2-40B4-BE49-F238E27FC236}">
                <a16:creationId xmlns:a16="http://schemas.microsoft.com/office/drawing/2014/main" id="{25312A9F-B08D-79DF-1AAB-2F9BF431E512}"/>
              </a:ext>
            </a:extLst>
          </p:cNvPr>
          <p:cNvSpPr txBox="1">
            <a:spLocks/>
          </p:cNvSpPr>
          <p:nvPr/>
        </p:nvSpPr>
        <p:spPr>
          <a:xfrm rot="20935178">
            <a:off x="418660" y="1352294"/>
            <a:ext cx="2826011" cy="4016853"/>
          </a:xfrm>
          <a:prstGeom prst="rect">
            <a:avLst/>
          </a:prstGeom>
        </p:spPr>
        <p:txBody>
          <a:bodyPr vert="horz" lIns="0" tIns="45720" rIns="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29800" dirty="0">
                <a:solidFill>
                  <a:schemeClr val="bg1">
                    <a:lumMod val="95000"/>
                  </a:schemeClr>
                </a:solidFill>
                <a:latin typeface="Showcard Gothic" panose="04020904020102020604" pitchFamily="82" charset="0"/>
                <a:cs typeface="Segoe UI Semilight" panose="020B0402040204020203" pitchFamily="34" charset="0"/>
              </a:rPr>
              <a:t>!</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2F5A4480-80C3-4318-6CC6-133EFF78BB6B}"/>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4" name="Označba mesta vsebine 2">
            <a:extLst>
              <a:ext uri="{FF2B5EF4-FFF2-40B4-BE49-F238E27FC236}">
                <a16:creationId xmlns:a16="http://schemas.microsoft.com/office/drawing/2014/main" id="{699D8EC4-D69A-8482-4CD0-62717609A63B}"/>
              </a:ext>
            </a:extLst>
          </p:cNvPr>
          <p:cNvSpPr txBox="1">
            <a:spLocks/>
          </p:cNvSpPr>
          <p:nvPr/>
        </p:nvSpPr>
        <p:spPr>
          <a:xfrm>
            <a:off x="1831666" y="2153570"/>
            <a:ext cx="8724805" cy="56031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Bodite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pozorni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da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vsa</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potrebna</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dokazila</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o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nastanku</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stroškov</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shranjujete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in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urejate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sproti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t>
            </a:r>
            <a:r>
              <a:rPr lang="sl-SI"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dokazil</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naj</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bo</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čim</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več</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t>
            </a:r>
            <a:endParaRPr lang="sl-SI"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7" name="Označba mesta vsebine 2">
            <a:extLst>
              <a:ext uri="{FF2B5EF4-FFF2-40B4-BE49-F238E27FC236}">
                <a16:creationId xmlns:a16="http://schemas.microsoft.com/office/drawing/2014/main" id="{ED78D5FC-A8D2-0F09-4621-BD3170993029}"/>
              </a:ext>
            </a:extLst>
          </p:cNvPr>
          <p:cNvSpPr txBox="1">
            <a:spLocks/>
          </p:cNvSpPr>
          <p:nvPr/>
        </p:nvSpPr>
        <p:spPr>
          <a:xfrm>
            <a:off x="1831666" y="2820406"/>
            <a:ext cx="8724805" cy="14071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None/>
            </a:pP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Bodite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pozorni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na</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ujemanje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datumov</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dokazil</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z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opisi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aktivnosti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v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časovnicah</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in s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partnerji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ki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uveljavljajo</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strošek</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za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isto</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aktivnost</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t>
            </a:r>
          </a:p>
          <a:p>
            <a:pPr marL="0" lvl="2" indent="0" algn="just">
              <a:spcBef>
                <a:spcPts val="1200"/>
              </a:spcBef>
              <a:spcAft>
                <a:spcPts val="200"/>
              </a:spcAft>
              <a:buSzPct val="100000"/>
              <a:buNone/>
            </a:pPr>
            <a:r>
              <a:rPr lang="sl-SI" sz="1200" i="1" dirty="0">
                <a:solidFill>
                  <a:schemeClr val="tx1"/>
                </a:solidFill>
                <a:latin typeface="Segoe UI Semilight" panose="020B0402040204020203" pitchFamily="34" charset="0"/>
                <a:cs typeface="Segoe UI Semilight" panose="020B0402040204020203" pitchFamily="34" charset="0"/>
              </a:rPr>
              <a:t>Primer: 15. marca ste skupaj s partnerjem projekta organizirali delavnico o obrezovanju sadnega drevja. Za to aktivnost potrebujeta </a:t>
            </a:r>
            <a:r>
              <a:rPr lang="sl-SI" sz="1200" b="1" i="1" dirty="0">
                <a:solidFill>
                  <a:schemeClr val="tx1"/>
                </a:solidFill>
                <a:latin typeface="Segoe UI Semilight" panose="020B0402040204020203" pitchFamily="34" charset="0"/>
                <a:cs typeface="Segoe UI Semilight" panose="020B0402040204020203" pitchFamily="34" charset="0"/>
              </a:rPr>
              <a:t>OBA s partnerjem</a:t>
            </a:r>
            <a:r>
              <a:rPr lang="sl-SI" sz="1200" i="1" dirty="0">
                <a:solidFill>
                  <a:schemeClr val="tx1"/>
                </a:solidFill>
                <a:latin typeface="Segoe UI Semilight" panose="020B0402040204020203" pitchFamily="34" charset="0"/>
                <a:cs typeface="Segoe UI Semilight" panose="020B0402040204020203" pitchFamily="34" charset="0"/>
              </a:rPr>
              <a:t> opis aktivnosti v </a:t>
            </a:r>
            <a:r>
              <a:rPr lang="sl-SI" sz="1200" i="1" dirty="0" err="1">
                <a:solidFill>
                  <a:schemeClr val="tx1"/>
                </a:solidFill>
                <a:latin typeface="Segoe UI Semilight" panose="020B0402040204020203" pitchFamily="34" charset="0"/>
                <a:cs typeface="Segoe UI Semilight" panose="020B0402040204020203" pitchFamily="34" charset="0"/>
              </a:rPr>
              <a:t>časovnici</a:t>
            </a:r>
            <a:r>
              <a:rPr lang="sl-SI" sz="1200" i="1" dirty="0">
                <a:solidFill>
                  <a:schemeClr val="tx1"/>
                </a:solidFill>
                <a:latin typeface="Segoe UI Semilight" panose="020B0402040204020203" pitchFamily="34" charset="0"/>
                <a:cs typeface="Segoe UI Semilight" panose="020B0402040204020203" pitchFamily="34" charset="0"/>
              </a:rPr>
              <a:t>, dokazila o izvedbi delavnice (vabilo, dokazilo o promocijskih aktivnostih, lista prisotnosti, datirana na 15. 3., fotografije z delavnice). Preverjanje kontrolnih organov vedno poteka tako, da preverijo ujemanje pri vseh partnerjih, ki jih navajate v opisu aktivnosti. </a:t>
            </a:r>
          </a:p>
          <a:p>
            <a:pPr marL="0" lvl="2" indent="0" algn="just">
              <a:spcBef>
                <a:spcPts val="1200"/>
              </a:spcBef>
              <a:spcAft>
                <a:spcPts val="200"/>
              </a:spcAft>
              <a:buSzPct val="100000"/>
              <a:buFont typeface="Calibri" pitchFamily="34" charset="0"/>
              <a:buNone/>
            </a:pPr>
            <a:endParaRPr lang="en-GB" dirty="0">
              <a:solidFill>
                <a:schemeClr val="tx1"/>
              </a:solidFill>
              <a:latin typeface="Segoe UI Semilight" panose="020B0402040204020203" pitchFamily="34" charset="0"/>
              <a:cs typeface="Segoe UI Semilight" panose="020B0402040204020203" pitchFamily="34" charset="0"/>
            </a:endParaRPr>
          </a:p>
        </p:txBody>
      </p:sp>
      <p:sp>
        <p:nvSpPr>
          <p:cNvPr id="8" name="Označba mesta vsebine 2">
            <a:extLst>
              <a:ext uri="{FF2B5EF4-FFF2-40B4-BE49-F238E27FC236}">
                <a16:creationId xmlns:a16="http://schemas.microsoft.com/office/drawing/2014/main" id="{F241C34A-6511-8EEE-B63C-34154B9032E1}"/>
              </a:ext>
            </a:extLst>
          </p:cNvPr>
          <p:cNvSpPr txBox="1">
            <a:spLocks/>
          </p:cNvSpPr>
          <p:nvPr/>
        </p:nvSpPr>
        <p:spPr>
          <a:xfrm>
            <a:off x="1831666" y="4334035"/>
            <a:ext cx="8724805" cy="14071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None/>
            </a:pP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Bodite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pozorni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tudi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na</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časovno</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ujemanje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trajanje</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opisa</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aktivnosti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 z </a:t>
            </a:r>
            <a:r>
              <a:rPr lang="en-GB" dirty="0" err="1">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dokazili</a:t>
            </a:r>
            <a:r>
              <a:rPr lang="en-GB"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a:t>
            </a:r>
          </a:p>
          <a:p>
            <a:pPr marL="0" lvl="2" indent="0" algn="just">
              <a:spcBef>
                <a:spcPts val="1200"/>
              </a:spcBef>
              <a:spcAft>
                <a:spcPts val="200"/>
              </a:spcAft>
              <a:buSzPct val="100000"/>
              <a:buNone/>
            </a:pPr>
            <a:r>
              <a:rPr lang="sl-SI" sz="1200" i="1" dirty="0">
                <a:solidFill>
                  <a:schemeClr val="tx1"/>
                </a:solidFill>
                <a:latin typeface="Segoe UI Semilight" panose="020B0402040204020203" pitchFamily="34" charset="0"/>
                <a:cs typeface="Segoe UI Semilight" panose="020B0402040204020203" pitchFamily="34" charset="0"/>
              </a:rPr>
              <a:t>Primer: če je sestanek dolg </a:t>
            </a:r>
            <a:r>
              <a:rPr lang="sl-SI" sz="1200" b="1" i="1" dirty="0">
                <a:solidFill>
                  <a:schemeClr val="tx1"/>
                </a:solidFill>
                <a:latin typeface="Segoe UI Semilight" panose="020B0402040204020203" pitchFamily="34" charset="0"/>
                <a:cs typeface="Segoe UI Semilight" panose="020B0402040204020203" pitchFamily="34" charset="0"/>
              </a:rPr>
              <a:t>2 uri, </a:t>
            </a:r>
            <a:r>
              <a:rPr lang="sl-SI" sz="1200" i="1" dirty="0">
                <a:solidFill>
                  <a:schemeClr val="tx1"/>
                </a:solidFill>
                <a:latin typeface="Segoe UI Semilight" panose="020B0402040204020203" pitchFamily="34" charset="0"/>
                <a:cs typeface="Segoe UI Semilight" panose="020B0402040204020203" pitchFamily="34" charset="0"/>
              </a:rPr>
              <a:t>kar je razvidno iz zapisnika sestanka, potem za udeležbo na sestanku v </a:t>
            </a:r>
            <a:r>
              <a:rPr lang="sl-SI" sz="1200" i="1" dirty="0" err="1">
                <a:solidFill>
                  <a:schemeClr val="tx1"/>
                </a:solidFill>
                <a:latin typeface="Segoe UI Semilight" panose="020B0402040204020203" pitchFamily="34" charset="0"/>
                <a:cs typeface="Segoe UI Semilight" panose="020B0402040204020203" pitchFamily="34" charset="0"/>
              </a:rPr>
              <a:t>časovnici</a:t>
            </a:r>
            <a:r>
              <a:rPr lang="sl-SI" sz="1200" i="1" dirty="0">
                <a:solidFill>
                  <a:schemeClr val="tx1"/>
                </a:solidFill>
                <a:latin typeface="Segoe UI Semilight" panose="020B0402040204020203" pitchFamily="34" charset="0"/>
                <a:cs typeface="Segoe UI Semilight" panose="020B0402040204020203" pitchFamily="34" charset="0"/>
              </a:rPr>
              <a:t> </a:t>
            </a:r>
            <a:r>
              <a:rPr lang="sl-SI" sz="1200" b="1" i="1" dirty="0">
                <a:solidFill>
                  <a:schemeClr val="tx1"/>
                </a:solidFill>
                <a:latin typeface="Segoe UI Semilight" panose="020B0402040204020203" pitchFamily="34" charset="0"/>
                <a:cs typeface="Segoe UI Semilight" panose="020B0402040204020203" pitchFamily="34" charset="0"/>
              </a:rPr>
              <a:t>ne morete pisati več kot 2 uri</a:t>
            </a:r>
            <a:r>
              <a:rPr lang="sl-SI" sz="1200" i="1" dirty="0">
                <a:solidFill>
                  <a:schemeClr val="tx1"/>
                </a:solidFill>
                <a:latin typeface="Segoe UI Semilight" panose="020B0402040204020203" pitchFamily="34" charset="0"/>
                <a:cs typeface="Segoe UI Semilight" panose="020B0402040204020203" pitchFamily="34" charset="0"/>
              </a:rPr>
              <a:t>. Če ste čas porabili tudi za prevoz na sestanek in/ali pripravo na sestanek, potem dopišite še priprava na sestanek ali/in prevoz na sestanek ter udeležba na sestanku. </a:t>
            </a:r>
          </a:p>
        </p:txBody>
      </p:sp>
    </p:spTree>
    <p:extLst>
      <p:ext uri="{BB962C8B-B14F-4D97-AF65-F5344CB8AC3E}">
        <p14:creationId xmlns:p14="http://schemas.microsoft.com/office/powerpoint/2010/main" val="2764794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2A1BEB-60DE-D338-38CC-174F79D404B0}"/>
              </a:ext>
            </a:extLst>
          </p:cNvPr>
          <p:cNvSpPr>
            <a:spLocks noGrp="1"/>
          </p:cNvSpPr>
          <p:nvPr>
            <p:ph type="sldNum" sz="quarter" idx="12"/>
          </p:nvPr>
        </p:nvSpPr>
        <p:spPr>
          <a:xfrm>
            <a:off x="9900458" y="6459785"/>
            <a:ext cx="1312025" cy="365125"/>
          </a:xfrm>
        </p:spPr>
        <p:txBody>
          <a:bodyPr>
            <a:normAutofit/>
          </a:bodyPr>
          <a:lstStyle/>
          <a:p>
            <a:pPr>
              <a:spcAft>
                <a:spcPts val="600"/>
              </a:spcAft>
            </a:pPr>
            <a:fld id="{6D22F896-40B5-4ADD-8801-0D06FADFA095}" type="slidenum">
              <a:rPr lang="en-US" smtClean="0"/>
              <a:pPr>
                <a:spcAft>
                  <a:spcPts val="600"/>
                </a:spcAft>
              </a:pPr>
              <a:t>2</a:t>
            </a:fld>
            <a:endParaRPr lang="en-US"/>
          </a:p>
        </p:txBody>
      </p:sp>
      <p:sp>
        <p:nvSpPr>
          <p:cNvPr id="10" name="Pravokotnik 9">
            <a:extLst>
              <a:ext uri="{FF2B5EF4-FFF2-40B4-BE49-F238E27FC236}">
                <a16:creationId xmlns:a16="http://schemas.microsoft.com/office/drawing/2014/main" id="{5D17487D-8B30-7ECA-382E-E266EC1ABDE2}"/>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Naslov 1">
            <a:extLst>
              <a:ext uri="{FF2B5EF4-FFF2-40B4-BE49-F238E27FC236}">
                <a16:creationId xmlns:a16="http://schemas.microsoft.com/office/drawing/2014/main" id="{D0F05F4F-9F3D-2074-F5BD-0F93E80067DC}"/>
              </a:ext>
            </a:extLst>
          </p:cNvPr>
          <p:cNvSpPr txBox="1">
            <a:spLocks/>
          </p:cNvSpPr>
          <p:nvPr/>
        </p:nvSpPr>
        <p:spPr>
          <a:xfrm>
            <a:off x="110765" y="-2234"/>
            <a:ext cx="121920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4400" spc="200" dirty="0">
                <a:solidFill>
                  <a:schemeClr val="tx1">
                    <a:lumMod val="85000"/>
                    <a:lumOff val="15000"/>
                  </a:schemeClr>
                </a:solidFill>
                <a:latin typeface="Segoe UI Semibold" panose="020B0702040204020203" pitchFamily="34" charset="0"/>
                <a:cs typeface="Segoe UI Semibold" panose="020B0702040204020203" pitchFamily="34" charset="0"/>
              </a:rPr>
              <a:t>		</a:t>
            </a:r>
            <a:r>
              <a:rPr lang="sl-SI" sz="4400" spc="200" dirty="0">
                <a:solidFill>
                  <a:schemeClr val="accent1">
                    <a:lumMod val="75000"/>
                  </a:schemeClr>
                </a:solidFill>
                <a:latin typeface="Segoe UI Semibold" panose="020B0702040204020203" pitchFamily="34" charset="0"/>
                <a:cs typeface="Segoe UI Semibold" panose="020B0702040204020203" pitchFamily="34" charset="0"/>
              </a:rPr>
              <a:t>VSEBINA</a:t>
            </a:r>
          </a:p>
        </p:txBody>
      </p:sp>
      <p:pic>
        <p:nvPicPr>
          <p:cNvPr id="4" name="Slika 3" descr="Slika, ki vsebuje besede pisava, logotip, grafika, oblikovanje&#10;&#10;Vsebina, ustvarjena z UI, morda ni pravilna.">
            <a:extLst>
              <a:ext uri="{FF2B5EF4-FFF2-40B4-BE49-F238E27FC236}">
                <a16:creationId xmlns:a16="http://schemas.microsoft.com/office/drawing/2014/main" id="{164BE580-FAC8-EACF-6A95-6096DFA89444}"/>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graphicFrame>
        <p:nvGraphicFramePr>
          <p:cNvPr id="5" name="Content Placeholder 7">
            <a:extLst>
              <a:ext uri="{FF2B5EF4-FFF2-40B4-BE49-F238E27FC236}">
                <a16:creationId xmlns:a16="http://schemas.microsoft.com/office/drawing/2014/main" id="{89C793E6-DB50-0025-C6A4-F3AD46451621}"/>
              </a:ext>
            </a:extLst>
          </p:cNvPr>
          <p:cNvGraphicFramePr>
            <a:graphicFrameLocks/>
          </p:cNvGraphicFramePr>
          <p:nvPr>
            <p:extLst>
              <p:ext uri="{D42A27DB-BD31-4B8C-83A1-F6EECF244321}">
                <p14:modId xmlns:p14="http://schemas.microsoft.com/office/powerpoint/2010/main" val="1786531360"/>
              </p:ext>
              <p:ext uri="{E7BDC344-281C-4309-B0C6-D0EE65EED2A8}">
                <p202:designPr xmlns:p202="http://schemas.microsoft.com/office/powerpoint/2020/02/main">
                  <p202:designTagLst>
                    <p202:designTag name="ARCH:1:CLS" val="StackedSequentialRowTable"/>
                  </p202:designTagLst>
                </p202:designPr>
              </p:ext>
            </p:extLst>
          </p:nvPr>
        </p:nvGraphicFramePr>
        <p:xfrm>
          <a:off x="1746295" y="1864320"/>
          <a:ext cx="8699410" cy="3129360"/>
        </p:xfrm>
        <a:graphic>
          <a:graphicData uri="http://schemas.openxmlformats.org/drawingml/2006/table">
            <a:tbl>
              <a:tblPr bandRow="1">
                <a:noFill/>
                <a:tableStyleId>{5C22544A-7EE6-4342-B048-85BDC9FD1C3A}</a:tableStyleId>
              </a:tblPr>
              <a:tblGrid>
                <a:gridCol w="2017500">
                  <a:extLst>
                    <a:ext uri="{9D8B030D-6E8A-4147-A177-3AD203B41FA5}">
                      <a16:colId xmlns:a16="http://schemas.microsoft.com/office/drawing/2014/main" val="1653324516"/>
                    </a:ext>
                  </a:extLst>
                </a:gridCol>
                <a:gridCol w="6681910">
                  <a:extLst>
                    <a:ext uri="{9D8B030D-6E8A-4147-A177-3AD203B41FA5}">
                      <a16:colId xmlns:a16="http://schemas.microsoft.com/office/drawing/2014/main" val="4230799664"/>
                    </a:ext>
                  </a:extLst>
                </a:gridCol>
              </a:tblGrid>
              <a:tr h="547269">
                <a:tc>
                  <a:txBody>
                    <a:bodyPr/>
                    <a:lstStyle/>
                    <a:p>
                      <a:pPr>
                        <a:buNone/>
                      </a:pPr>
                      <a:r>
                        <a:rPr lang="en-SI" sz="2400" b="1" cap="none" spc="0" dirty="0">
                          <a:solidFill>
                            <a:schemeClr val="accent4">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01</a:t>
                      </a:r>
                    </a:p>
                  </a:txBody>
                  <a:tcPr marL="130056" marR="130056" marT="130056" marB="13005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en-AU"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rPr>
                        <a:t>IZVAJANJE PROJEKTOV </a:t>
                      </a:r>
                      <a:r>
                        <a:rPr lang="sl-SI" sz="1600" b="1" cap="none" spc="0" dirty="0">
                          <a:solidFill>
                            <a:schemeClr val="tx1"/>
                          </a:solidFill>
                          <a:latin typeface="Segoe UI Semilight" panose="020B0402040204020203" pitchFamily="34" charset="0"/>
                          <a:cs typeface="Segoe UI Semilight" panose="020B0402040204020203" pitchFamily="34" charset="0"/>
                        </a:rPr>
                        <a:t>NEINVESTICIJSKE</a:t>
                      </a:r>
                      <a:r>
                        <a:rPr lang="sl-SI"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rPr>
                        <a:t> NARAVE IZ ESRR SKLADA</a:t>
                      </a:r>
                      <a:endParaRPr lang="en-AU"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endParaRPr>
                    </a:p>
                  </a:txBody>
                  <a:tcPr marL="130056" marR="130056" marT="130056" marB="13005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1084082887"/>
                  </a:ext>
                </a:extLst>
              </a:tr>
              <a:tr h="547269">
                <a:tc>
                  <a:txBody>
                    <a:bodyPr/>
                    <a:lstStyle/>
                    <a:p>
                      <a:pPr>
                        <a:buNone/>
                      </a:pPr>
                      <a:r>
                        <a:rPr lang="en-SI" sz="2400" b="1" cap="none" spc="0" dirty="0">
                          <a:solidFill>
                            <a:schemeClr val="accent4">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02</a:t>
                      </a:r>
                    </a:p>
                  </a:txBody>
                  <a:tcPr marL="130056" marR="130056" marT="130056" marB="13005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rPr>
                        <a:t>OZNAČEVANJE VIRA SOFINANCIRANJA</a:t>
                      </a:r>
                      <a:endParaRPr lang="en-AU"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endParaRPr>
                    </a:p>
                  </a:txBody>
                  <a:tcPr marL="130056" marR="130056" marT="130056" marB="13005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21825190"/>
                  </a:ext>
                </a:extLst>
              </a:tr>
              <a:tr h="547269">
                <a:tc>
                  <a:txBody>
                    <a:bodyPr/>
                    <a:lstStyle/>
                    <a:p>
                      <a:pPr>
                        <a:buNone/>
                      </a:pPr>
                      <a:r>
                        <a:rPr lang="en-SI" sz="2400" b="1" cap="none" spc="0" dirty="0">
                          <a:solidFill>
                            <a:schemeClr val="accent4">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03</a:t>
                      </a:r>
                    </a:p>
                  </a:txBody>
                  <a:tcPr marL="130056" marR="130056" marT="130056" marB="13005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rPr>
                        <a:t>ODDAJA ZAHTEVKA NA LAS</a:t>
                      </a:r>
                      <a:endParaRPr lang="en-AU"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endParaRPr>
                    </a:p>
                  </a:txBody>
                  <a:tcPr marL="130056" marR="130056" marT="130056" marB="13005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3475859"/>
                  </a:ext>
                </a:extLst>
              </a:tr>
              <a:tr h="547269">
                <a:tc>
                  <a:txBody>
                    <a:bodyPr/>
                    <a:lstStyle/>
                    <a:p>
                      <a:pPr>
                        <a:buNone/>
                      </a:pPr>
                      <a:r>
                        <a:rPr lang="en-SI" sz="2400" b="1" cap="none" spc="0" dirty="0">
                          <a:solidFill>
                            <a:schemeClr val="accent4">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04</a:t>
                      </a:r>
                    </a:p>
                  </a:txBody>
                  <a:tcPr marL="130056" marR="130056" marT="130056" marB="13005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rPr>
                        <a:t>POVZETEK</a:t>
                      </a:r>
                    </a:p>
                  </a:txBody>
                  <a:tcPr marL="130056" marR="130056" marT="130056" marB="13005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71873106"/>
                  </a:ext>
                </a:extLst>
              </a:tr>
              <a:tr h="547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I" sz="2400" b="1" cap="none" spc="0" dirty="0">
                          <a:solidFill>
                            <a:schemeClr val="accent4">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05</a:t>
                      </a:r>
                    </a:p>
                  </a:txBody>
                  <a:tcPr marL="130056" marR="130056" marT="130056" marB="13005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cap="none" spc="0" dirty="0">
                          <a:solidFill>
                            <a:schemeClr val="tx1">
                              <a:lumMod val="85000"/>
                              <a:lumOff val="15000"/>
                            </a:schemeClr>
                          </a:solidFill>
                          <a:latin typeface="Segoe UI Semilight" panose="020B0402040204020203" pitchFamily="34" charset="0"/>
                          <a:cs typeface="Segoe UI Semilight" panose="020B0402040204020203" pitchFamily="34" charset="0"/>
                        </a:rPr>
                        <a:t>VPRAŠANJA</a:t>
                      </a:r>
                    </a:p>
                  </a:txBody>
                  <a:tcPr marL="130056" marR="130056" marT="130056" marB="130056" anchor="ctr">
                    <a:lnL w="12700" cmpd="sng">
                      <a:noFill/>
                      <a:prstDash val="solid"/>
                    </a:lnL>
                    <a:lnR w="12700" cmpd="sng">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lnB>
                    <a:noFill/>
                  </a:tcPr>
                </a:tc>
                <a:extLst>
                  <a:ext uri="{0D108BD9-81ED-4DB2-BD59-A6C34878D82A}">
                    <a16:rowId xmlns:a16="http://schemas.microsoft.com/office/drawing/2014/main" val="3923711597"/>
                  </a:ext>
                </a:extLst>
              </a:tr>
            </a:tbl>
          </a:graphicData>
        </a:graphic>
      </p:graphicFrame>
    </p:spTree>
    <p:extLst>
      <p:ext uri="{BB962C8B-B14F-4D97-AF65-F5344CB8AC3E}">
        <p14:creationId xmlns:p14="http://schemas.microsoft.com/office/powerpoint/2010/main" val="2766528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6946F9-9EED-1C66-ACC9-41C3B37AC578}"/>
            </a:ext>
          </a:extLst>
        </p:cNvPr>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857BBC92-E230-D61C-3D73-AE5FD6071097}"/>
              </a:ext>
            </a:extLst>
          </p:cNvPr>
          <p:cNvSpPr>
            <a:spLocks noGrp="1"/>
          </p:cNvSpPr>
          <p:nvPr>
            <p:ph type="dt" sz="half" idx="10"/>
          </p:nvPr>
        </p:nvSpPr>
        <p:spPr/>
        <p:txBody>
          <a:bodyPr/>
          <a:lstStyle/>
          <a:p>
            <a:r>
              <a:rPr lang="sl-SI"/>
              <a:t>LOGATEC, 18. 6. 2025</a:t>
            </a:r>
            <a:endParaRPr lang="en-US" dirty="0"/>
          </a:p>
        </p:txBody>
      </p:sp>
      <p:sp>
        <p:nvSpPr>
          <p:cNvPr id="5" name="Označba mesta noge 4">
            <a:extLst>
              <a:ext uri="{FF2B5EF4-FFF2-40B4-BE49-F238E27FC236}">
                <a16:creationId xmlns:a16="http://schemas.microsoft.com/office/drawing/2014/main" id="{5E1380E2-6760-4E3A-96C7-B188B7AE8320}"/>
              </a:ext>
            </a:extLst>
          </p:cNvPr>
          <p:cNvSpPr>
            <a:spLocks noGrp="1"/>
          </p:cNvSpPr>
          <p:nvPr>
            <p:ph type="ftr" sz="quarter" idx="11"/>
          </p:nvPr>
        </p:nvSpPr>
        <p:spPr/>
        <p:txBody>
          <a:bodyPr/>
          <a:lstStyle/>
          <a:p>
            <a:r>
              <a:rPr lang="en-US"/>
              <a:t>UPRAVNI ODBOR LAS s CILjem, 9. seja</a:t>
            </a:r>
            <a:endParaRPr lang="en-US" dirty="0"/>
          </a:p>
        </p:txBody>
      </p:sp>
      <p:sp>
        <p:nvSpPr>
          <p:cNvPr id="6" name="Označba mesta številke diapozitiva 5">
            <a:extLst>
              <a:ext uri="{FF2B5EF4-FFF2-40B4-BE49-F238E27FC236}">
                <a16:creationId xmlns:a16="http://schemas.microsoft.com/office/drawing/2014/main" id="{3F1CA643-0CDD-3CF2-B54D-058818865E73}"/>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Pravokotnik 6">
            <a:extLst>
              <a:ext uri="{FF2B5EF4-FFF2-40B4-BE49-F238E27FC236}">
                <a16:creationId xmlns:a16="http://schemas.microsoft.com/office/drawing/2014/main" id="{1ABCA6AB-887D-EB4B-1AFF-DB91D2BF256E}"/>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Naslov 1">
            <a:extLst>
              <a:ext uri="{FF2B5EF4-FFF2-40B4-BE49-F238E27FC236}">
                <a16:creationId xmlns:a16="http://schemas.microsoft.com/office/drawing/2014/main" id="{4680E99A-41BF-799F-64ED-96DACEC3EBB9}"/>
              </a:ext>
            </a:extLst>
          </p:cNvPr>
          <p:cNvSpPr>
            <a:spLocks noGrp="1"/>
          </p:cNvSpPr>
          <p:nvPr>
            <p:ph type="title"/>
          </p:nvPr>
        </p:nvSpPr>
        <p:spPr>
          <a:xfrm>
            <a:off x="1097280" y="0"/>
            <a:ext cx="10058400" cy="5686926"/>
          </a:xfrm>
        </p:spPr>
        <p:txBody>
          <a:bodyPr>
            <a:normAutofit/>
          </a:bodyPr>
          <a:lstStyle/>
          <a:p>
            <a:r>
              <a:rPr lang="sl-SI" kern="0" spc="200" dirty="0">
                <a:solidFill>
                  <a:schemeClr val="bg1">
                    <a:lumMod val="95000"/>
                  </a:schemeClr>
                </a:solidFill>
                <a:latin typeface="Segoe UI Black" panose="020B0A02040204020203" pitchFamily="34" charset="0"/>
                <a:ea typeface="Segoe UI Black" panose="020B0A02040204020203" pitchFamily="34" charset="0"/>
                <a:cs typeface="Segoe UI Semibold" panose="020B0702040204020203" pitchFamily="34" charset="0"/>
              </a:rPr>
              <a:t>OZNAČEVANJE VIRA SOFINANCIRANJA </a:t>
            </a:r>
            <a:r>
              <a:rPr lang="sl-SI" kern="0" spc="200" dirty="0">
                <a:solidFill>
                  <a:schemeClr val="bg1">
                    <a:lumMod val="95000"/>
                  </a:schemeClr>
                </a:solidFill>
                <a:latin typeface="Segoe UI Semibold" panose="020B0702040204020203" pitchFamily="34" charset="0"/>
                <a:cs typeface="Segoe UI Semibold" panose="020B0702040204020203" pitchFamily="34" charset="0"/>
              </a:rPr>
              <a:t> </a:t>
            </a:r>
            <a:br>
              <a:rPr lang="sl-SI" kern="0" spc="200" dirty="0">
                <a:solidFill>
                  <a:schemeClr val="bg1">
                    <a:lumMod val="95000"/>
                  </a:schemeClr>
                </a:solidFill>
                <a:latin typeface="Segoe UI Semibold" panose="020B0702040204020203" pitchFamily="34" charset="0"/>
                <a:cs typeface="Segoe UI Semibold" panose="020B0702040204020203" pitchFamily="34" charset="0"/>
              </a:rPr>
            </a:br>
            <a:endParaRPr lang="sl-SI" kern="0" spc="200" dirty="0">
              <a:solidFill>
                <a:schemeClr val="bg1">
                  <a:lumMod val="95000"/>
                </a:schemeClr>
              </a:solidFill>
              <a:latin typeface="Segoe UI Semibold" panose="020B0702040204020203" pitchFamily="34" charset="0"/>
              <a:cs typeface="Segoe UI Semibold" panose="020B0702040204020203" pitchFamily="34" charset="0"/>
            </a:endParaRPr>
          </a:p>
        </p:txBody>
      </p:sp>
      <p:sp>
        <p:nvSpPr>
          <p:cNvPr id="2" name="Naslov 1">
            <a:extLst>
              <a:ext uri="{FF2B5EF4-FFF2-40B4-BE49-F238E27FC236}">
                <a16:creationId xmlns:a16="http://schemas.microsoft.com/office/drawing/2014/main" id="{FA304A75-9B95-0294-6CC1-67635CC357E6}"/>
              </a:ext>
            </a:extLst>
          </p:cNvPr>
          <p:cNvSpPr txBox="1">
            <a:spLocks/>
          </p:cNvSpPr>
          <p:nvPr/>
        </p:nvSpPr>
        <p:spPr>
          <a:xfrm>
            <a:off x="1097280" y="1"/>
            <a:ext cx="1891363" cy="22699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8000" kern="0" spc="200" dirty="0">
                <a:solidFill>
                  <a:schemeClr val="accent6">
                    <a:lumMod val="20000"/>
                    <a:lumOff val="80000"/>
                    <a:alpha val="30000"/>
                  </a:schemeClr>
                </a:solidFill>
                <a:latin typeface="Segoe UI Semibold" panose="020B0702040204020203" pitchFamily="34" charset="0"/>
                <a:cs typeface="Segoe UI Semibold" panose="020B0702040204020203" pitchFamily="34" charset="0"/>
              </a:rPr>
              <a:t>02</a:t>
            </a:r>
          </a:p>
        </p:txBody>
      </p:sp>
    </p:spTree>
    <p:extLst>
      <p:ext uri="{BB962C8B-B14F-4D97-AF65-F5344CB8AC3E}">
        <p14:creationId xmlns:p14="http://schemas.microsoft.com/office/powerpoint/2010/main" val="1796680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45AE3-BBB9-FF32-1F8B-B0A4BD24550C}"/>
            </a:ext>
          </a:extLst>
        </p:cNvPr>
        <p:cNvGrpSpPr/>
        <p:nvPr/>
      </p:nvGrpSpPr>
      <p:grpSpPr>
        <a:xfrm>
          <a:off x="0" y="0"/>
          <a:ext cx="0" cy="0"/>
          <a:chOff x="0" y="0"/>
          <a:chExt cx="0" cy="0"/>
        </a:xfrm>
      </p:grpSpPr>
      <p:sp>
        <p:nvSpPr>
          <p:cNvPr id="3" name="Pravokotnik 4">
            <a:extLst>
              <a:ext uri="{FF2B5EF4-FFF2-40B4-BE49-F238E27FC236}">
                <a16:creationId xmlns:a16="http://schemas.microsoft.com/office/drawing/2014/main" id="{82CF1797-577D-7DD1-5937-83C0DB100610}"/>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Označba mesta številke diapozitiva 5">
            <a:extLst>
              <a:ext uri="{FF2B5EF4-FFF2-40B4-BE49-F238E27FC236}">
                <a16:creationId xmlns:a16="http://schemas.microsoft.com/office/drawing/2014/main" id="{7D1227BA-95DF-BC97-5857-B63452BC79A8}"/>
              </a:ext>
            </a:extLst>
          </p:cNvPr>
          <p:cNvSpPr>
            <a:spLocks noGrp="1"/>
          </p:cNvSpPr>
          <p:nvPr>
            <p:ph type="sldNum" sz="quarter" idx="12"/>
          </p:nvPr>
        </p:nvSpPr>
        <p:spPr/>
        <p:txBody>
          <a:bodyPr/>
          <a:lstStyle/>
          <a:p>
            <a:fld id="{6D22F896-40B5-4ADD-8801-0D06FADFA095}" type="slidenum">
              <a:rPr lang="sl-SI" noProof="0" smtClean="0"/>
              <a:t>21</a:t>
            </a:fld>
            <a:endParaRPr lang="sl-SI" noProof="0" dirty="0"/>
          </a:p>
        </p:txBody>
      </p:sp>
      <p:pic>
        <p:nvPicPr>
          <p:cNvPr id="5" name="Slika 4" descr="Slika, ki vsebuje besede pisava, logotip, grafika, oblikovanje&#10;&#10;Vsebina, ustvarjena z UI, morda ni pravilna.">
            <a:extLst>
              <a:ext uri="{FF2B5EF4-FFF2-40B4-BE49-F238E27FC236}">
                <a16:creationId xmlns:a16="http://schemas.microsoft.com/office/drawing/2014/main" id="{5AB3BDB4-75B0-6DAA-2467-488AFDF68FE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7" name="Označba mesta vsebine 2">
            <a:extLst>
              <a:ext uri="{FF2B5EF4-FFF2-40B4-BE49-F238E27FC236}">
                <a16:creationId xmlns:a16="http://schemas.microsoft.com/office/drawing/2014/main" id="{BE729BF5-5EFE-78BA-BA4F-CFF55B4DFDBD}"/>
              </a:ext>
            </a:extLst>
          </p:cNvPr>
          <p:cNvSpPr txBox="1">
            <a:spLocks/>
          </p:cNvSpPr>
          <p:nvPr/>
        </p:nvSpPr>
        <p:spPr>
          <a:xfrm>
            <a:off x="1376066" y="5510463"/>
            <a:ext cx="9834504" cy="8341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None/>
            </a:pPr>
            <a:r>
              <a:rPr lang="sl-SI" sz="1200" dirty="0">
                <a:solidFill>
                  <a:schemeClr val="tx1"/>
                </a:solidFill>
                <a:latin typeface="Segoe UI Semilight" panose="020B0402040204020203" pitchFamily="34" charset="0"/>
                <a:cs typeface="Segoe UI Semilight" panose="020B0402040204020203" pitchFamily="34" charset="0"/>
              </a:rPr>
              <a:t>Vsi upravičenci so dolžni označevati projekte oziroma vir sofinanciranja v skladu z navodili sklada, iz katerega je sofinanciran projekt. Označitev je potrebno namestiti takoj, ko se projekt začne izvajati. </a:t>
            </a:r>
          </a:p>
        </p:txBody>
      </p:sp>
      <p:sp>
        <p:nvSpPr>
          <p:cNvPr id="8" name="Označba mesta vsebine 2">
            <a:extLst>
              <a:ext uri="{FF2B5EF4-FFF2-40B4-BE49-F238E27FC236}">
                <a16:creationId xmlns:a16="http://schemas.microsoft.com/office/drawing/2014/main" id="{E3570226-260D-7E1E-B4D0-3811020A7CB8}"/>
              </a:ext>
            </a:extLst>
          </p:cNvPr>
          <p:cNvSpPr txBox="1">
            <a:spLocks/>
          </p:cNvSpPr>
          <p:nvPr/>
        </p:nvSpPr>
        <p:spPr>
          <a:xfrm rot="20935178">
            <a:off x="862293" y="5097531"/>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graphicFrame>
        <p:nvGraphicFramePr>
          <p:cNvPr id="9" name="Diagram 8">
            <a:extLst>
              <a:ext uri="{FF2B5EF4-FFF2-40B4-BE49-F238E27FC236}">
                <a16:creationId xmlns:a16="http://schemas.microsoft.com/office/drawing/2014/main" id="{2FD3805F-0AED-640E-CFD4-D848D8AF79B1}"/>
              </a:ext>
            </a:extLst>
          </p:cNvPr>
          <p:cNvGraphicFramePr/>
          <p:nvPr>
            <p:extLst>
              <p:ext uri="{D42A27DB-BD31-4B8C-83A1-F6EECF244321}">
                <p14:modId xmlns:p14="http://schemas.microsoft.com/office/powerpoint/2010/main" val="3882709838"/>
              </p:ext>
            </p:extLst>
          </p:nvPr>
        </p:nvGraphicFramePr>
        <p:xfrm>
          <a:off x="2127502" y="968810"/>
          <a:ext cx="7936996" cy="3822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značba mesta datuma 1">
            <a:extLst>
              <a:ext uri="{FF2B5EF4-FFF2-40B4-BE49-F238E27FC236}">
                <a16:creationId xmlns:a16="http://schemas.microsoft.com/office/drawing/2014/main" id="{CB86FEFA-9E40-C6EB-1470-C72A98CE3877}"/>
              </a:ext>
            </a:extLst>
          </p:cNvPr>
          <p:cNvSpPr>
            <a:spLocks noGrp="1"/>
          </p:cNvSpPr>
          <p:nvPr>
            <p:ph type="dt" sz="half" idx="10"/>
          </p:nvPr>
        </p:nvSpPr>
        <p:spPr>
          <a:xfrm>
            <a:off x="1097280" y="6459785"/>
            <a:ext cx="3129815" cy="365125"/>
          </a:xfrm>
        </p:spPr>
        <p:txBody>
          <a:bodyPr/>
          <a:lstStyle/>
          <a:p>
            <a:r>
              <a:rPr lang="sl-SI" dirty="0"/>
              <a:t>Označevanje vira sofinanciranja</a:t>
            </a:r>
          </a:p>
        </p:txBody>
      </p:sp>
    </p:spTree>
    <p:extLst>
      <p:ext uri="{BB962C8B-B14F-4D97-AF65-F5344CB8AC3E}">
        <p14:creationId xmlns:p14="http://schemas.microsoft.com/office/powerpoint/2010/main" val="253003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750C-6E7F-D8D7-0646-FE363614835F}"/>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C8ABE017-DC01-D9B8-ED37-7D5E779E8DF0}"/>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6B5DD15B-4498-09A9-73A2-F9B1614395CA}"/>
              </a:ext>
            </a:extLst>
          </p:cNvPr>
          <p:cNvSpPr>
            <a:spLocks noGrp="1"/>
          </p:cNvSpPr>
          <p:nvPr>
            <p:ph type="sldNum" sz="quarter" idx="12"/>
          </p:nvPr>
        </p:nvSpPr>
        <p:spPr/>
        <p:txBody>
          <a:bodyPr/>
          <a:lstStyle/>
          <a:p>
            <a:fld id="{6D22F896-40B5-4ADD-8801-0D06FADFA095}" type="slidenum">
              <a:rPr lang="sl-SI" noProof="0" smtClean="0"/>
              <a:t>22</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D1DD19A1-B65A-5DE2-6041-C6295979B9F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mc:AlternateContent xmlns:mc="http://schemas.openxmlformats.org/markup-compatibility/2006" xmlns:a14="http://schemas.microsoft.com/office/drawing/2010/main">
        <mc:Choice Requires="a14">
          <p:graphicFrame>
            <p:nvGraphicFramePr>
              <p:cNvPr id="8" name="Diagram 7">
                <a:extLst>
                  <a:ext uri="{FF2B5EF4-FFF2-40B4-BE49-F238E27FC236}">
                    <a16:creationId xmlns:a16="http://schemas.microsoft.com/office/drawing/2014/main" id="{59D9A870-E3AA-A2FB-F6E0-318719A6987C}"/>
                  </a:ext>
                </a:extLst>
              </p:cNvPr>
              <p:cNvGraphicFramePr/>
              <p:nvPr>
                <p:extLst>
                  <p:ext uri="{D42A27DB-BD31-4B8C-83A1-F6EECF244321}">
                    <p14:modId xmlns:p14="http://schemas.microsoft.com/office/powerpoint/2010/main" val="696178183"/>
                  </p:ext>
                </p:extLst>
              </p:nvPr>
            </p:nvGraphicFramePr>
            <p:xfrm>
              <a:off x="1527814" y="1387937"/>
              <a:ext cx="9136371" cy="4737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8" name="Diagram 7">
                <a:extLst>
                  <a:ext uri="{FF2B5EF4-FFF2-40B4-BE49-F238E27FC236}">
                    <a16:creationId xmlns:a16="http://schemas.microsoft.com/office/drawing/2014/main" id="{59D9A870-E3AA-A2FB-F6E0-318719A6987C}"/>
                  </a:ext>
                </a:extLst>
              </p:cNvPr>
              <p:cNvGraphicFramePr/>
              <p:nvPr>
                <p:extLst>
                  <p:ext uri="{D42A27DB-BD31-4B8C-83A1-F6EECF244321}">
                    <p14:modId xmlns:p14="http://schemas.microsoft.com/office/powerpoint/2010/main" val="696178183"/>
                  </p:ext>
                </p:extLst>
              </p:nvPr>
            </p:nvGraphicFramePr>
            <p:xfrm>
              <a:off x="1527814" y="1387937"/>
              <a:ext cx="9136371" cy="47371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4" name="Označba mesta datuma 1">
            <a:extLst>
              <a:ext uri="{FF2B5EF4-FFF2-40B4-BE49-F238E27FC236}">
                <a16:creationId xmlns:a16="http://schemas.microsoft.com/office/drawing/2014/main" id="{8C7B1FF8-2C30-401F-F4E0-6D7F71298450}"/>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Tree>
    <p:extLst>
      <p:ext uri="{BB962C8B-B14F-4D97-AF65-F5344CB8AC3E}">
        <p14:creationId xmlns:p14="http://schemas.microsoft.com/office/powerpoint/2010/main" val="251724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EB709-6DE7-3CD1-DCF2-26B1AECCA754}"/>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63CF0AC6-6FDD-494D-1119-F18DFB3ABC28}"/>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D8CC66F8-244C-5D04-84EF-DC2A7C71CFF3}"/>
              </a:ext>
            </a:extLst>
          </p:cNvPr>
          <p:cNvSpPr>
            <a:spLocks noGrp="1"/>
          </p:cNvSpPr>
          <p:nvPr>
            <p:ph type="sldNum" sz="quarter" idx="12"/>
          </p:nvPr>
        </p:nvSpPr>
        <p:spPr/>
        <p:txBody>
          <a:bodyPr/>
          <a:lstStyle/>
          <a:p>
            <a:fld id="{6D22F896-40B5-4ADD-8801-0D06FADFA095}" type="slidenum">
              <a:rPr lang="sl-SI" noProof="0" smtClean="0"/>
              <a:t>23</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2A0A4413-19A2-6D6E-558D-F7166A17DA5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graphicFrame>
        <p:nvGraphicFramePr>
          <p:cNvPr id="8" name="Diagram 7">
            <a:extLst>
              <a:ext uri="{FF2B5EF4-FFF2-40B4-BE49-F238E27FC236}">
                <a16:creationId xmlns:a16="http://schemas.microsoft.com/office/drawing/2014/main" id="{589B6312-D4DE-BF3B-DD45-45423C572CCF}"/>
              </a:ext>
            </a:extLst>
          </p:cNvPr>
          <p:cNvGraphicFramePr/>
          <p:nvPr>
            <p:extLst>
              <p:ext uri="{D42A27DB-BD31-4B8C-83A1-F6EECF244321}">
                <p14:modId xmlns:p14="http://schemas.microsoft.com/office/powerpoint/2010/main" val="2086958611"/>
              </p:ext>
            </p:extLst>
          </p:nvPr>
        </p:nvGraphicFramePr>
        <p:xfrm>
          <a:off x="1362553" y="-674310"/>
          <a:ext cx="9466893" cy="6344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značba mesta vsebine 2">
            <a:extLst>
              <a:ext uri="{FF2B5EF4-FFF2-40B4-BE49-F238E27FC236}">
                <a16:creationId xmlns:a16="http://schemas.microsoft.com/office/drawing/2014/main" id="{C2592E57-102B-1333-7F43-A8D38D86265B}"/>
              </a:ext>
            </a:extLst>
          </p:cNvPr>
          <p:cNvSpPr txBox="1">
            <a:spLocks/>
          </p:cNvSpPr>
          <p:nvPr/>
        </p:nvSpPr>
        <p:spPr>
          <a:xfrm>
            <a:off x="1749589" y="5526505"/>
            <a:ext cx="9834504" cy="6987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l-SI" sz="1200" dirty="0">
                <a:latin typeface="Segoe UI Semilight" panose="020B0402040204020203" pitchFamily="34" charset="0"/>
                <a:ea typeface="Aptos" panose="020B0004020202020204" pitchFamily="34" charset="0"/>
                <a:cs typeface="Segoe UI Semilight" panose="020B0402040204020203" pitchFamily="34" charset="0"/>
              </a:rPr>
              <a:t>Dovoljena sta </a:t>
            </a:r>
            <a:r>
              <a:rPr lang="sl-SI" sz="1200" dirty="0">
                <a:solidFill>
                  <a:srgbClr val="FF66CC"/>
                </a:solidFill>
                <a:latin typeface="Segoe UI Semibold" panose="020B0702040204020203" pitchFamily="34" charset="0"/>
                <a:ea typeface="Aptos" panose="020B0004020202020204" pitchFamily="34" charset="0"/>
                <a:cs typeface="Segoe UI Semibold" panose="020B0702040204020203" pitchFamily="34" charset="0"/>
              </a:rPr>
              <a:t>največ 2 </a:t>
            </a:r>
            <a:r>
              <a:rPr lang="sl-SI" sz="1200" dirty="0">
                <a:latin typeface="Segoe UI Semilight" panose="020B0402040204020203" pitchFamily="34" charset="0"/>
                <a:ea typeface="Aptos" panose="020B0004020202020204" pitchFamily="34" charset="0"/>
                <a:cs typeface="Segoe UI Semilight" panose="020B0402040204020203" pitchFamily="34" charset="0"/>
              </a:rPr>
              <a:t>dodatna logotipa. Dodani logotipi </a:t>
            </a:r>
            <a:r>
              <a:rPr lang="sl-SI" sz="1200" dirty="0">
                <a:latin typeface="Segoe UI Semilight" panose="020B0402040204020203" pitchFamily="34" charset="0"/>
                <a:cs typeface="Segoe UI Semilight" panose="020B0402040204020203" pitchFamily="34" charset="0"/>
              </a:rPr>
              <a:t>morajo biti manjši od </a:t>
            </a:r>
            <a:r>
              <a:rPr lang="sl-SI" sz="1200" dirty="0">
                <a:latin typeface="Segoe UI Semilight" panose="020B0402040204020203" pitchFamily="34" charset="0"/>
                <a:ea typeface="Aptos" panose="020B0004020202020204" pitchFamily="34" charset="0"/>
                <a:cs typeface="Segoe UI Semilight" panose="020B0402040204020203" pitchFamily="34" charset="0"/>
              </a:rPr>
              <a:t>emblema Evropske unije z navedbo »Sofinancira Evropska unija«. Priporočeno je tudi, da so postavljeni vstran od obveznih elementov označevanja.</a:t>
            </a:r>
            <a:r>
              <a:rPr lang="en-GB" sz="1200" dirty="0">
                <a:latin typeface="Segoe UI Semilight" panose="020B0402040204020203" pitchFamily="34" charset="0"/>
                <a:ea typeface="Aptos" panose="020B0004020202020204" pitchFamily="34" charset="0"/>
                <a:cs typeface="Segoe UI Semilight" panose="020B0402040204020203" pitchFamily="34" charset="0"/>
              </a:rPr>
              <a:t> </a:t>
            </a:r>
            <a:r>
              <a:rPr lang="sl-SI" sz="1200" dirty="0">
                <a:latin typeface="Segoe UI Semilight" panose="020B0402040204020203" pitchFamily="34" charset="0"/>
                <a:ea typeface="Aptos" panose="020B0004020202020204" pitchFamily="34" charset="0"/>
                <a:cs typeface="Segoe UI Semilight" panose="020B0402040204020203" pitchFamily="34" charset="0"/>
              </a:rPr>
              <a:t>Vedno se, razen v res utemeljenih primerih, uporablja</a:t>
            </a:r>
            <a:r>
              <a:rPr lang="sl-SI" sz="1200" b="1" dirty="0">
                <a:latin typeface="Segoe UI Semilight" panose="020B0402040204020203" pitchFamily="34" charset="0"/>
                <a:ea typeface="Aptos" panose="020B0004020202020204" pitchFamily="34" charset="0"/>
                <a:cs typeface="Segoe UI Semilight" panose="020B0402040204020203" pitchFamily="34" charset="0"/>
              </a:rPr>
              <a:t> </a:t>
            </a:r>
            <a:r>
              <a:rPr lang="sl-SI" sz="1200" dirty="0">
                <a:latin typeface="Segoe UI Semilight" panose="020B0402040204020203" pitchFamily="34" charset="0"/>
                <a:cs typeface="Segoe UI Semilight" panose="020B0402040204020203" pitchFamily="34" charset="0"/>
              </a:rPr>
              <a:t>barvna</a:t>
            </a:r>
            <a:r>
              <a:rPr lang="sl-SI" sz="1200" b="1" dirty="0">
                <a:latin typeface="Segoe UI Semilight" panose="020B0402040204020203" pitchFamily="34" charset="0"/>
                <a:ea typeface="Aptos" panose="020B0004020202020204" pitchFamily="34" charset="0"/>
                <a:cs typeface="Segoe UI Semilight" panose="020B0402040204020203" pitchFamily="34" charset="0"/>
              </a:rPr>
              <a:t> </a:t>
            </a:r>
            <a:r>
              <a:rPr lang="sl-SI" sz="1200" dirty="0">
                <a:latin typeface="Segoe UI Semilight" panose="020B0402040204020203" pitchFamily="34" charset="0"/>
                <a:ea typeface="Aptos" panose="020B0004020202020204" pitchFamily="34" charset="0"/>
                <a:cs typeface="Segoe UI Semilight" panose="020B0402040204020203" pitchFamily="34" charset="0"/>
              </a:rPr>
              <a:t>različica logotipov. V primeru uporabe angleškega jezika se uporablja angleški komplet logotipov</a:t>
            </a:r>
            <a:r>
              <a:rPr lang="sl-SI" sz="1200" i="1" dirty="0">
                <a:latin typeface="Segoe UI Semilight" panose="020B0402040204020203" pitchFamily="34" charset="0"/>
                <a:ea typeface="Aptos" panose="020B0004020202020204" pitchFamily="34" charset="0"/>
                <a:cs typeface="Segoe UI Semilight" panose="020B0402040204020203" pitchFamily="34" charset="0"/>
              </a:rPr>
              <a:t>.</a:t>
            </a:r>
            <a:r>
              <a:rPr lang="sl-SI" sz="1200" i="1" dirty="0">
                <a:latin typeface="Segoe UI Semilight" panose="020B0402040204020203" pitchFamily="34" charset="0"/>
                <a:ea typeface="Aptos" panose="020B0004020202020204" pitchFamily="34" charset="0"/>
                <a:cs typeface="Segoe UI Semilight" panose="020B0402040204020203" pitchFamily="34" charset="0"/>
                <a:hlinkClick r:id="rId8" action="ppaction://hlinkfile"/>
              </a:rPr>
              <a:t>  </a:t>
            </a:r>
            <a:endParaRPr lang="sl-SI" sz="1200" i="1" dirty="0">
              <a:latin typeface="Segoe UI Semilight" panose="020B0402040204020203" pitchFamily="34" charset="0"/>
              <a:ea typeface="Aptos" panose="020B0004020202020204" pitchFamily="34" charset="0"/>
              <a:cs typeface="Segoe UI Semilight" panose="020B0402040204020203" pitchFamily="34" charset="0"/>
            </a:endParaRPr>
          </a:p>
        </p:txBody>
      </p:sp>
      <p:sp>
        <p:nvSpPr>
          <p:cNvPr id="11" name="Označba mesta vsebine 2">
            <a:extLst>
              <a:ext uri="{FF2B5EF4-FFF2-40B4-BE49-F238E27FC236}">
                <a16:creationId xmlns:a16="http://schemas.microsoft.com/office/drawing/2014/main" id="{1626FD8D-2FD2-10D7-A079-41DD753ADDB2}"/>
              </a:ext>
            </a:extLst>
          </p:cNvPr>
          <p:cNvSpPr txBox="1">
            <a:spLocks/>
          </p:cNvSpPr>
          <p:nvPr/>
        </p:nvSpPr>
        <p:spPr>
          <a:xfrm rot="20935178">
            <a:off x="1305100" y="5181944"/>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pic>
        <p:nvPicPr>
          <p:cNvPr id="17" name="Slika 16" descr="Slika, ki vsebuje besede besedilo, posnetek zaslona, diagram, pisava&#10;&#10;Vsebina, ustvarjena z UI, morda ni pravilna.">
            <a:extLst>
              <a:ext uri="{FF2B5EF4-FFF2-40B4-BE49-F238E27FC236}">
                <a16:creationId xmlns:a16="http://schemas.microsoft.com/office/drawing/2014/main" id="{AD4B9076-C579-2E41-6C59-EEE54056E12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742267" y="3649134"/>
            <a:ext cx="4885267" cy="970660"/>
          </a:xfrm>
          <a:prstGeom prst="rect">
            <a:avLst/>
          </a:prstGeom>
        </p:spPr>
      </p:pic>
      <p:sp>
        <p:nvSpPr>
          <p:cNvPr id="4" name="Označba mesta datuma 1">
            <a:extLst>
              <a:ext uri="{FF2B5EF4-FFF2-40B4-BE49-F238E27FC236}">
                <a16:creationId xmlns:a16="http://schemas.microsoft.com/office/drawing/2014/main" id="{F1C31E92-95F0-0B5F-C250-083CF3F5A236}"/>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5" name="Znak za minus 4">
            <a:extLst>
              <a:ext uri="{FF2B5EF4-FFF2-40B4-BE49-F238E27FC236}">
                <a16:creationId xmlns:a16="http://schemas.microsoft.com/office/drawing/2014/main" id="{55C4BDB7-12CA-ED6A-C213-4D476169FB1A}"/>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sp>
        <p:nvSpPr>
          <p:cNvPr id="7" name="Oblaček govora: pravokotnik z zaobljenimi vogali 6">
            <a:extLst>
              <a:ext uri="{FF2B5EF4-FFF2-40B4-BE49-F238E27FC236}">
                <a16:creationId xmlns:a16="http://schemas.microsoft.com/office/drawing/2014/main" id="{C05564A5-FE5D-2321-8819-2933919C48A9}"/>
              </a:ext>
            </a:extLst>
          </p:cNvPr>
          <p:cNvSpPr/>
          <p:nvPr/>
        </p:nvSpPr>
        <p:spPr>
          <a:xfrm>
            <a:off x="9583615" y="3886199"/>
            <a:ext cx="2110154" cy="1520903"/>
          </a:xfrm>
          <a:prstGeom prst="wedgeRoundRectCallout">
            <a:avLst>
              <a:gd name="adj1" fmla="val -86404"/>
              <a:gd name="adj2" fmla="val -3503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200" i="1" dirty="0"/>
              <a:t>Logotip LAS s </a:t>
            </a:r>
            <a:r>
              <a:rPr lang="sl-SI" sz="1200" i="1" dirty="0" err="1"/>
              <a:t>CILjem</a:t>
            </a:r>
            <a:r>
              <a:rPr lang="sl-SI" sz="1200" i="1" dirty="0"/>
              <a:t> ni obvezen, je pa priporočljiv. Za zadnji logotip lahko dodate na primer logotip projekta, v kolikor ga imate. Ali pa (vodilnega) partnerja na projektu.</a:t>
            </a:r>
            <a:endParaRPr lang="sl-SI" sz="1050" i="1" dirty="0"/>
          </a:p>
        </p:txBody>
      </p:sp>
    </p:spTree>
    <p:extLst>
      <p:ext uri="{BB962C8B-B14F-4D97-AF65-F5344CB8AC3E}">
        <p14:creationId xmlns:p14="http://schemas.microsoft.com/office/powerpoint/2010/main" val="275220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4F32C-604A-FB82-A1AB-ED722DFEDAAE}"/>
            </a:ext>
          </a:extLst>
        </p:cNvPr>
        <p:cNvGrpSpPr/>
        <p:nvPr/>
      </p:nvGrpSpPr>
      <p:grpSpPr>
        <a:xfrm>
          <a:off x="0" y="0"/>
          <a:ext cx="0" cy="0"/>
          <a:chOff x="0" y="0"/>
          <a:chExt cx="0" cy="0"/>
        </a:xfrm>
      </p:grpSpPr>
      <p:sp>
        <p:nvSpPr>
          <p:cNvPr id="3" name="Pravokotnik 4">
            <a:extLst>
              <a:ext uri="{FF2B5EF4-FFF2-40B4-BE49-F238E27FC236}">
                <a16:creationId xmlns:a16="http://schemas.microsoft.com/office/drawing/2014/main" id="{38C171DF-1F95-C9DB-CDC9-4D6D3010BF0C}"/>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CA714888-91E5-B4F0-C461-B4409434096D}"/>
              </a:ext>
            </a:extLst>
          </p:cNvPr>
          <p:cNvSpPr>
            <a:spLocks noGrp="1"/>
          </p:cNvSpPr>
          <p:nvPr>
            <p:ph type="sldNum" sz="quarter" idx="12"/>
          </p:nvPr>
        </p:nvSpPr>
        <p:spPr/>
        <p:txBody>
          <a:bodyPr/>
          <a:lstStyle/>
          <a:p>
            <a:fld id="{6D22F896-40B5-4ADD-8801-0D06FADFA095}" type="slidenum">
              <a:rPr lang="sl-SI" noProof="0" smtClean="0"/>
              <a:t>24</a:t>
            </a:fld>
            <a:endParaRPr lang="sl-SI" noProof="0" dirty="0"/>
          </a:p>
        </p:txBody>
      </p:sp>
      <p:pic>
        <p:nvPicPr>
          <p:cNvPr id="5" name="Slika 4" descr="Slika, ki vsebuje besede pisava, logotip, grafika, oblikovanje&#10;&#10;Vsebina, ustvarjena z UI, morda ni pravilna.">
            <a:extLst>
              <a:ext uri="{FF2B5EF4-FFF2-40B4-BE49-F238E27FC236}">
                <a16:creationId xmlns:a16="http://schemas.microsoft.com/office/drawing/2014/main" id="{B81DB86D-81A5-5612-F923-E0D1CC7204F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graphicFrame>
        <p:nvGraphicFramePr>
          <p:cNvPr id="18" name="Diagram 17">
            <a:extLst>
              <a:ext uri="{FF2B5EF4-FFF2-40B4-BE49-F238E27FC236}">
                <a16:creationId xmlns:a16="http://schemas.microsoft.com/office/drawing/2014/main" id="{C95903C6-EE1D-C2C5-94AC-EF996018B428}"/>
              </a:ext>
            </a:extLst>
          </p:cNvPr>
          <p:cNvGraphicFramePr/>
          <p:nvPr>
            <p:extLst>
              <p:ext uri="{D42A27DB-BD31-4B8C-83A1-F6EECF244321}">
                <p14:modId xmlns:p14="http://schemas.microsoft.com/office/powerpoint/2010/main" val="363272943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značba mesta datuma 1">
            <a:extLst>
              <a:ext uri="{FF2B5EF4-FFF2-40B4-BE49-F238E27FC236}">
                <a16:creationId xmlns:a16="http://schemas.microsoft.com/office/drawing/2014/main" id="{13A72E74-D916-95C3-B963-710ACE5DCD93}"/>
              </a:ext>
            </a:extLst>
          </p:cNvPr>
          <p:cNvSpPr>
            <a:spLocks noGrp="1"/>
          </p:cNvSpPr>
          <p:nvPr>
            <p:ph type="dt" sz="half" idx="10"/>
          </p:nvPr>
        </p:nvSpPr>
        <p:spPr>
          <a:xfrm>
            <a:off x="1097280" y="6459785"/>
            <a:ext cx="3129815" cy="365125"/>
          </a:xfrm>
        </p:spPr>
        <p:txBody>
          <a:bodyPr/>
          <a:lstStyle/>
          <a:p>
            <a:r>
              <a:rPr lang="sl-SI" dirty="0"/>
              <a:t>Označevanje vira sofinanciranja</a:t>
            </a:r>
          </a:p>
        </p:txBody>
      </p:sp>
      <p:sp>
        <p:nvSpPr>
          <p:cNvPr id="4" name="Znak za minus 3">
            <a:extLst>
              <a:ext uri="{FF2B5EF4-FFF2-40B4-BE49-F238E27FC236}">
                <a16:creationId xmlns:a16="http://schemas.microsoft.com/office/drawing/2014/main" id="{E2182CC1-92EB-F6FD-203E-F391D900CAC4}"/>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097787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B827-04D2-B528-C2AB-84D6CB3876F0}"/>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3D8D72A8-45A2-1DB6-FFBB-029F433D5C48}"/>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B760E233-A29E-C8A9-E490-12127F9A7BD6}"/>
              </a:ext>
            </a:extLst>
          </p:cNvPr>
          <p:cNvSpPr>
            <a:spLocks noGrp="1"/>
          </p:cNvSpPr>
          <p:nvPr>
            <p:ph type="sldNum" sz="quarter" idx="12"/>
          </p:nvPr>
        </p:nvSpPr>
        <p:spPr/>
        <p:txBody>
          <a:bodyPr/>
          <a:lstStyle/>
          <a:p>
            <a:fld id="{6D22F896-40B5-4ADD-8801-0D06FADFA095}" type="slidenum">
              <a:rPr lang="sl-SI" noProof="0" smtClean="0"/>
              <a:t>25</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DA84BEB7-7F27-3411-47B6-DD1946FC05E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graphicFrame>
        <p:nvGraphicFramePr>
          <p:cNvPr id="7" name="Diagram 6">
            <a:extLst>
              <a:ext uri="{FF2B5EF4-FFF2-40B4-BE49-F238E27FC236}">
                <a16:creationId xmlns:a16="http://schemas.microsoft.com/office/drawing/2014/main" id="{E4990173-0D3C-A82A-6FCF-A9A94EC1D615}"/>
              </a:ext>
            </a:extLst>
          </p:cNvPr>
          <p:cNvGraphicFramePr/>
          <p:nvPr>
            <p:extLst>
              <p:ext uri="{D42A27DB-BD31-4B8C-83A1-F6EECF244321}">
                <p14:modId xmlns:p14="http://schemas.microsoft.com/office/powerpoint/2010/main" val="244446736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značba mesta datuma 1">
            <a:extLst>
              <a:ext uri="{FF2B5EF4-FFF2-40B4-BE49-F238E27FC236}">
                <a16:creationId xmlns:a16="http://schemas.microsoft.com/office/drawing/2014/main" id="{B6445ED1-E172-3F9C-13E5-5CC78E211C2D}"/>
              </a:ext>
            </a:extLst>
          </p:cNvPr>
          <p:cNvSpPr>
            <a:spLocks noGrp="1"/>
          </p:cNvSpPr>
          <p:nvPr>
            <p:ph type="dt" sz="half" idx="10"/>
          </p:nvPr>
        </p:nvSpPr>
        <p:spPr>
          <a:xfrm>
            <a:off x="1097280" y="6459785"/>
            <a:ext cx="3129815" cy="365125"/>
          </a:xfrm>
        </p:spPr>
        <p:txBody>
          <a:bodyPr/>
          <a:lstStyle/>
          <a:p>
            <a:r>
              <a:rPr lang="sl-SI" dirty="0"/>
              <a:t>Označevanje vira sofinanciranja</a:t>
            </a:r>
          </a:p>
        </p:txBody>
      </p:sp>
      <p:sp>
        <p:nvSpPr>
          <p:cNvPr id="5" name="Znak za minus 4">
            <a:extLst>
              <a:ext uri="{FF2B5EF4-FFF2-40B4-BE49-F238E27FC236}">
                <a16:creationId xmlns:a16="http://schemas.microsoft.com/office/drawing/2014/main" id="{CFACF610-196A-123E-C84A-F44FB53E4A2E}"/>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373333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812C3-BBE8-87E9-EE89-35AE5729F261}"/>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365A8AE9-B8F3-741A-EA5F-315A1120631E}"/>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sl-SI">
                <a:latin typeface="Segoe UI Semilight" panose="020B0402040204020203" pitchFamily="34" charset="0"/>
                <a:cs typeface="Segoe UI Semilight" panose="020B0402040204020203" pitchFamily="34" charset="0"/>
              </a:rPr>
              <a:t>OZNAČITEV NA SPLETNI STRANI UPRAVIČENCA</a:t>
            </a:r>
            <a:endParaRPr lang="sl-SI" dirty="0">
              <a:latin typeface="Segoe UI Semilight" panose="020B0402040204020203" pitchFamily="34" charset="0"/>
              <a:cs typeface="Segoe UI Semilight" panose="020B0402040204020203" pitchFamily="34" charset="0"/>
            </a:endParaRPr>
          </a:p>
        </p:txBody>
      </p:sp>
      <p:sp>
        <p:nvSpPr>
          <p:cNvPr id="6" name="Označba mesta številke diapozitiva 5">
            <a:extLst>
              <a:ext uri="{FF2B5EF4-FFF2-40B4-BE49-F238E27FC236}">
                <a16:creationId xmlns:a16="http://schemas.microsoft.com/office/drawing/2014/main" id="{D16A01D1-09C4-87B4-6B7E-BA15BA640510}"/>
              </a:ext>
            </a:extLst>
          </p:cNvPr>
          <p:cNvSpPr>
            <a:spLocks noGrp="1"/>
          </p:cNvSpPr>
          <p:nvPr>
            <p:ph type="sldNum" sz="quarter" idx="12"/>
          </p:nvPr>
        </p:nvSpPr>
        <p:spPr/>
        <p:txBody>
          <a:bodyPr/>
          <a:lstStyle/>
          <a:p>
            <a:fld id="{6D22F896-40B5-4ADD-8801-0D06FADFA095}" type="slidenum">
              <a:rPr lang="sl-SI" noProof="0" smtClean="0"/>
              <a:t>26</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2282E3D7-D368-AEE9-5B74-BDF8DD11B84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16" name="Označba mesta vsebine 2">
            <a:extLst>
              <a:ext uri="{FF2B5EF4-FFF2-40B4-BE49-F238E27FC236}">
                <a16:creationId xmlns:a16="http://schemas.microsoft.com/office/drawing/2014/main" id="{A33EE330-40CB-0AFB-8230-464C1A7AB39A}"/>
              </a:ext>
            </a:extLst>
          </p:cNvPr>
          <p:cNvSpPr>
            <a:spLocks noGrp="1"/>
          </p:cNvSpPr>
          <p:nvPr>
            <p:ph idx="1"/>
          </p:nvPr>
        </p:nvSpPr>
        <p:spPr>
          <a:xfrm>
            <a:off x="1927088" y="2040048"/>
            <a:ext cx="8337823" cy="3367584"/>
          </a:xfrm>
        </p:spPr>
        <p:txBody>
          <a:bodyPr>
            <a:normAutofit/>
          </a:bodyPr>
          <a:lstStyle/>
          <a:p>
            <a:pPr marL="358775" lvl="2" indent="-358775" algn="just">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Označitev ste dolžni namestiti na uvodni strani ali podstrani projekta. Če imate že vzpostavljene spletne strani (npr. poslovno stran), in elementov ne morete namestiti na uvodno stran, potem priporočamo kreiranje podstrani, namenjenih samo projektu. </a:t>
            </a:r>
          </a:p>
          <a:p>
            <a:pPr marL="358775" lvl="2" indent="-358775" algn="just">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Obvezni elementi, ki jih mora podstran vsebovati so: </a:t>
            </a:r>
          </a:p>
          <a:p>
            <a:pPr marL="891847" lvl="5" indent="-358775" algn="just">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kratek opis projekta, skupaj s cilji, nameni, rezultati in finančno podporo EU, </a:t>
            </a:r>
          </a:p>
          <a:p>
            <a:pPr marL="891847" lvl="5" indent="-358775" algn="just">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obvezne elemente označevanja (logotipi),</a:t>
            </a:r>
          </a:p>
          <a:p>
            <a:pPr marL="891847" lvl="5" indent="-358775" algn="just">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povezava na spletni portal </a:t>
            </a:r>
            <a:r>
              <a:rPr lang="sl-SI" dirty="0">
                <a:solidFill>
                  <a:schemeClr val="tx1"/>
                </a:solidFill>
                <a:latin typeface="Segoe UI Semilight" panose="020B0402040204020203" pitchFamily="34" charset="0"/>
                <a:cs typeface="Segoe UI Semilight" panose="020B0402040204020203" pitchFamily="34" charset="0"/>
                <a:hlinkClick r:id="rId3"/>
              </a:rPr>
              <a:t>http://evropskasredstva.si</a:t>
            </a:r>
            <a:r>
              <a:rPr lang="sl-SI" dirty="0">
                <a:solidFill>
                  <a:schemeClr val="tx1"/>
                </a:solidFill>
                <a:latin typeface="Segoe UI Semilight" panose="020B0402040204020203" pitchFamily="34" charset="0"/>
                <a:cs typeface="Segoe UI Semilight" panose="020B0402040204020203" pitchFamily="34" charset="0"/>
              </a:rPr>
              <a:t> (hiperpovezava preko emblema EU ali izpisano). </a:t>
            </a:r>
          </a:p>
        </p:txBody>
      </p:sp>
      <p:sp>
        <p:nvSpPr>
          <p:cNvPr id="17" name="Označba mesta vsebine 2">
            <a:extLst>
              <a:ext uri="{FF2B5EF4-FFF2-40B4-BE49-F238E27FC236}">
                <a16:creationId xmlns:a16="http://schemas.microsoft.com/office/drawing/2014/main" id="{418E0D35-E455-CA8D-EE52-2DE82EC0685B}"/>
              </a:ext>
            </a:extLst>
          </p:cNvPr>
          <p:cNvSpPr txBox="1">
            <a:spLocks/>
          </p:cNvSpPr>
          <p:nvPr/>
        </p:nvSpPr>
        <p:spPr>
          <a:xfrm>
            <a:off x="1492014" y="5735488"/>
            <a:ext cx="9834504"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1200" dirty="0">
                <a:solidFill>
                  <a:schemeClr val="accent4">
                    <a:lumMod val="75000"/>
                  </a:schemeClr>
                </a:solidFill>
                <a:latin typeface="Segoe UI Semilight" panose="020B0402040204020203" pitchFamily="34" charset="0"/>
                <a:cs typeface="Segoe UI Semilight" panose="020B0402040204020203" pitchFamily="34" charset="0"/>
              </a:rPr>
              <a:t>Obvezni elementi označevanja morajo biti na strani oz. podstrani nameščeni na način, da so vidni znotraj površine digitalne naprave, ne da bi se moral uporabnik premakniti po strani navzdol. </a:t>
            </a:r>
          </a:p>
        </p:txBody>
      </p:sp>
      <p:sp>
        <p:nvSpPr>
          <p:cNvPr id="18" name="Označba mesta vsebine 2">
            <a:extLst>
              <a:ext uri="{FF2B5EF4-FFF2-40B4-BE49-F238E27FC236}">
                <a16:creationId xmlns:a16="http://schemas.microsoft.com/office/drawing/2014/main" id="{E733FCBE-8437-9218-4E7A-B3ACC7554251}"/>
              </a:ext>
            </a:extLst>
          </p:cNvPr>
          <p:cNvSpPr txBox="1">
            <a:spLocks/>
          </p:cNvSpPr>
          <p:nvPr/>
        </p:nvSpPr>
        <p:spPr>
          <a:xfrm rot="20935178">
            <a:off x="986709" y="5249932"/>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3"/>
                </a:solidFill>
                <a:latin typeface="Showcard Gothic" panose="04020904020102020604" pitchFamily="82" charset="0"/>
                <a:cs typeface="Segoe UI Semilight" panose="020B0402040204020203" pitchFamily="34" charset="0"/>
              </a:rPr>
              <a:t>!</a:t>
            </a:r>
          </a:p>
        </p:txBody>
      </p:sp>
      <p:sp>
        <p:nvSpPr>
          <p:cNvPr id="4" name="Označba mesta datuma 1">
            <a:extLst>
              <a:ext uri="{FF2B5EF4-FFF2-40B4-BE49-F238E27FC236}">
                <a16:creationId xmlns:a16="http://schemas.microsoft.com/office/drawing/2014/main" id="{359879A4-46A3-4574-395F-B0754CF8BDD3}"/>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7" name="Znak za minus 6">
            <a:extLst>
              <a:ext uri="{FF2B5EF4-FFF2-40B4-BE49-F238E27FC236}">
                <a16:creationId xmlns:a16="http://schemas.microsoft.com/office/drawing/2014/main" id="{14383D06-5B9C-708C-143C-387F64923D7F}"/>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grpSp>
        <p:nvGrpSpPr>
          <p:cNvPr id="11" name="Skupina 10">
            <a:extLst>
              <a:ext uri="{FF2B5EF4-FFF2-40B4-BE49-F238E27FC236}">
                <a16:creationId xmlns:a16="http://schemas.microsoft.com/office/drawing/2014/main" id="{E834DBEA-E798-2C4A-8453-CC361491A4BB}"/>
              </a:ext>
            </a:extLst>
          </p:cNvPr>
          <p:cNvGrpSpPr/>
          <p:nvPr/>
        </p:nvGrpSpPr>
        <p:grpSpPr>
          <a:xfrm>
            <a:off x="4825999" y="0"/>
            <a:ext cx="2540000" cy="1524000"/>
            <a:chOff x="45719" y="169333"/>
            <a:chExt cx="2540000" cy="1524000"/>
          </a:xfrm>
          <a:solidFill>
            <a:schemeClr val="accent4"/>
          </a:solidFill>
        </p:grpSpPr>
        <p:sp>
          <p:nvSpPr>
            <p:cNvPr id="12" name="Pravokotnik 11">
              <a:extLst>
                <a:ext uri="{FF2B5EF4-FFF2-40B4-BE49-F238E27FC236}">
                  <a16:creationId xmlns:a16="http://schemas.microsoft.com/office/drawing/2014/main" id="{0B607D59-50E9-D93F-861B-65177D312076}"/>
                </a:ext>
              </a:extLst>
            </p:cNvPr>
            <p:cNvSpPr/>
            <p:nvPr/>
          </p:nvSpPr>
          <p:spPr>
            <a:xfrm>
              <a:off x="45720" y="169333"/>
              <a:ext cx="2539999" cy="1524000"/>
            </a:xfrm>
            <a:prstGeom prst="rect">
              <a:avLst/>
            </a:prstGeom>
            <a:grp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sp>
        <p:sp>
          <p:nvSpPr>
            <p:cNvPr id="13" name="PoljeZBesedilom 12">
              <a:extLst>
                <a:ext uri="{FF2B5EF4-FFF2-40B4-BE49-F238E27FC236}">
                  <a16:creationId xmlns:a16="http://schemas.microsoft.com/office/drawing/2014/main" id="{936542FA-BA61-16B2-CBA6-47A70E8A3896}"/>
                </a:ext>
              </a:extLst>
            </p:cNvPr>
            <p:cNvSpPr txBox="1"/>
            <p:nvPr/>
          </p:nvSpPr>
          <p:spPr>
            <a:xfrm>
              <a:off x="45719" y="169333"/>
              <a:ext cx="2539999" cy="152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OZNAČITEV NA SPLETNI STRANI UPRAVIČENCA</a:t>
              </a:r>
            </a:p>
          </p:txBody>
        </p:sp>
      </p:grpSp>
    </p:spTree>
    <p:extLst>
      <p:ext uri="{BB962C8B-B14F-4D97-AF65-F5344CB8AC3E}">
        <p14:creationId xmlns:p14="http://schemas.microsoft.com/office/powerpoint/2010/main" val="385173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028B-4D6B-B344-CB83-AA0955EF0611}"/>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D479AE10-988D-D0AC-F3B9-5E1695FF2E54}"/>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20E8B409-9365-694D-8A35-9BA3221D3060}"/>
              </a:ext>
            </a:extLst>
          </p:cNvPr>
          <p:cNvSpPr>
            <a:spLocks noGrp="1"/>
          </p:cNvSpPr>
          <p:nvPr>
            <p:ph type="sldNum" sz="quarter" idx="12"/>
          </p:nvPr>
        </p:nvSpPr>
        <p:spPr/>
        <p:txBody>
          <a:bodyPr/>
          <a:lstStyle/>
          <a:p>
            <a:fld id="{6D22F896-40B5-4ADD-8801-0D06FADFA095}" type="slidenum">
              <a:rPr lang="sl-SI" noProof="0" smtClean="0"/>
              <a:t>27</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E4B39961-E636-7B03-7F37-E57CAC62037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8" name="Označba mesta vsebine 2">
            <a:extLst>
              <a:ext uri="{FF2B5EF4-FFF2-40B4-BE49-F238E27FC236}">
                <a16:creationId xmlns:a16="http://schemas.microsoft.com/office/drawing/2014/main" id="{26432D8F-C608-7B58-F54B-99118B8F9EAE}"/>
              </a:ext>
            </a:extLst>
          </p:cNvPr>
          <p:cNvSpPr>
            <a:spLocks noGrp="1"/>
          </p:cNvSpPr>
          <p:nvPr>
            <p:ph idx="1"/>
          </p:nvPr>
        </p:nvSpPr>
        <p:spPr>
          <a:xfrm>
            <a:off x="1927087" y="2049248"/>
            <a:ext cx="8337823" cy="3522878"/>
          </a:xfrm>
        </p:spPr>
        <p:txBody>
          <a:bodyPr>
            <a:normAutofit/>
          </a:bodyPr>
          <a:lstStyle/>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Facebook, </a:t>
            </a:r>
            <a:r>
              <a:rPr lang="sl-SI" dirty="0" err="1">
                <a:solidFill>
                  <a:schemeClr val="tx1"/>
                </a:solidFill>
                <a:latin typeface="Segoe UI Semilight" panose="020B0402040204020203" pitchFamily="34" charset="0"/>
                <a:cs typeface="Segoe UI Semilight" panose="020B0402040204020203" pitchFamily="34" charset="0"/>
              </a:rPr>
              <a:t>Instagram</a:t>
            </a:r>
            <a:r>
              <a:rPr lang="sl-SI" dirty="0">
                <a:solidFill>
                  <a:schemeClr val="tx1"/>
                </a:solidFill>
                <a:latin typeface="Segoe UI Semilight" panose="020B0402040204020203" pitchFamily="34" charset="0"/>
                <a:cs typeface="Segoe UI Semilight" panose="020B0402040204020203" pitchFamily="34" charset="0"/>
              </a:rPr>
              <a:t>, YouTube, </a:t>
            </a:r>
            <a:r>
              <a:rPr lang="sl-SI" dirty="0" err="1">
                <a:solidFill>
                  <a:schemeClr val="tx1"/>
                </a:solidFill>
                <a:latin typeface="Segoe UI Semilight" panose="020B0402040204020203" pitchFamily="34" charset="0"/>
                <a:cs typeface="Segoe UI Semilight" panose="020B0402040204020203" pitchFamily="34" charset="0"/>
              </a:rPr>
              <a:t>TikTok</a:t>
            </a:r>
            <a:r>
              <a:rPr lang="sl-SI" dirty="0">
                <a:solidFill>
                  <a:schemeClr val="tx1"/>
                </a:solidFill>
                <a:latin typeface="Segoe UI Semilight" panose="020B0402040204020203" pitchFamily="34" charset="0"/>
                <a:cs typeface="Segoe UI Semilight" panose="020B0402040204020203" pitchFamily="34" charset="0"/>
              </a:rPr>
              <a:t>, </a:t>
            </a:r>
            <a:r>
              <a:rPr lang="sl-SI" dirty="0" err="1">
                <a:solidFill>
                  <a:schemeClr val="tx1"/>
                </a:solidFill>
                <a:latin typeface="Segoe UI Semilight" panose="020B0402040204020203" pitchFamily="34" charset="0"/>
                <a:cs typeface="Segoe UI Semilight" panose="020B0402040204020203" pitchFamily="34" charset="0"/>
              </a:rPr>
              <a:t>LinkedIn</a:t>
            </a:r>
            <a:r>
              <a:rPr lang="sl-SI" dirty="0">
                <a:solidFill>
                  <a:schemeClr val="tx1"/>
                </a:solidFill>
                <a:latin typeface="Segoe UI Semilight" panose="020B0402040204020203" pitchFamily="34" charset="0"/>
                <a:cs typeface="Segoe UI Semilight" panose="020B0402040204020203" pitchFamily="34" charset="0"/>
              </a:rPr>
              <a:t>, </a:t>
            </a:r>
            <a:r>
              <a:rPr lang="sl-SI" dirty="0" err="1">
                <a:solidFill>
                  <a:schemeClr val="tx1"/>
                </a:solidFill>
                <a:latin typeface="Segoe UI Semilight" panose="020B0402040204020203" pitchFamily="34" charset="0"/>
                <a:cs typeface="Segoe UI Semilight" panose="020B0402040204020203" pitchFamily="34" charset="0"/>
              </a:rPr>
              <a:t>Twitter</a:t>
            </a:r>
            <a:r>
              <a:rPr lang="sl-SI" dirty="0">
                <a:solidFill>
                  <a:schemeClr val="tx1"/>
                </a:solidFill>
                <a:latin typeface="Segoe UI Semilight" panose="020B0402040204020203" pitchFamily="34" charset="0"/>
                <a:cs typeface="Segoe UI Semilight" panose="020B0402040204020203" pitchFamily="34" charset="0"/>
              </a:rPr>
              <a:t>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Na vseh straneh družbenih medijev, ki jih boste uporabljali za komunikacijo o projektu, ste dolžni objaviti: </a:t>
            </a:r>
          </a:p>
          <a:p>
            <a:pPr marL="724535" lvl="4"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kratek ops projekta, skupaj s cilji, nameni, rezultati in finančno podporo EU, </a:t>
            </a:r>
          </a:p>
          <a:p>
            <a:pPr marL="724535" lvl="4"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obvezne elemente označevanja (logotipi),</a:t>
            </a:r>
          </a:p>
          <a:p>
            <a:pPr marL="724535" lvl="4"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povezava na spletni portal http://evropskasredstva.si (hiperpovezava preko emblema EU ali izpisano).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Na enak način morajo biti označeni tudi videoposnetki obvezni elementi označevanja vključeni v videoposnetek, opis in povezava do spletne strani pa v njegovem opisu).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Priporočena je uporaba </a:t>
            </a:r>
            <a:r>
              <a:rPr lang="sl-SI" dirty="0" err="1">
                <a:solidFill>
                  <a:schemeClr val="tx1"/>
                </a:solidFill>
                <a:latin typeface="Segoe UI Semilight" panose="020B0402040204020203" pitchFamily="34" charset="0"/>
                <a:cs typeface="Segoe UI Semilight" panose="020B0402040204020203" pitchFamily="34" charset="0"/>
              </a:rPr>
              <a:t>ključnikov</a:t>
            </a:r>
            <a:r>
              <a:rPr lang="sl-SI" dirty="0">
                <a:solidFill>
                  <a:schemeClr val="tx1"/>
                </a:solidFill>
                <a:latin typeface="Segoe UI Semilight" panose="020B0402040204020203" pitchFamily="34" charset="0"/>
                <a:cs typeface="Segoe UI Semilight" panose="020B0402040204020203" pitchFamily="34" charset="0"/>
              </a:rPr>
              <a:t> (#evropskasredstva, #EUsredstva) in označb relevantnih spletnih mest (@evropska_sredstva), ki uporabnika usmerijo na matično stran na družbenem omrežju. </a:t>
            </a:r>
          </a:p>
        </p:txBody>
      </p:sp>
      <p:sp>
        <p:nvSpPr>
          <p:cNvPr id="11" name="Označba mesta datuma 1">
            <a:extLst>
              <a:ext uri="{FF2B5EF4-FFF2-40B4-BE49-F238E27FC236}">
                <a16:creationId xmlns:a16="http://schemas.microsoft.com/office/drawing/2014/main" id="{07032C4A-EBC1-846C-DA34-C50DEAECA180}"/>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4" name="Znak za minus 3">
            <a:extLst>
              <a:ext uri="{FF2B5EF4-FFF2-40B4-BE49-F238E27FC236}">
                <a16:creationId xmlns:a16="http://schemas.microsoft.com/office/drawing/2014/main" id="{E805C90D-CEAE-A56E-E581-C4DD86069285}"/>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sp>
        <p:nvSpPr>
          <p:cNvPr id="7" name="Oblaček govora: pravokotnik z zaobljenimi vogali 6">
            <a:extLst>
              <a:ext uri="{FF2B5EF4-FFF2-40B4-BE49-F238E27FC236}">
                <a16:creationId xmlns:a16="http://schemas.microsoft.com/office/drawing/2014/main" id="{E2F9908F-0FB5-0945-8DD6-82E6F647366B}"/>
              </a:ext>
            </a:extLst>
          </p:cNvPr>
          <p:cNvSpPr/>
          <p:nvPr/>
        </p:nvSpPr>
        <p:spPr>
          <a:xfrm>
            <a:off x="8093639" y="1444662"/>
            <a:ext cx="3613638" cy="949570"/>
          </a:xfrm>
          <a:prstGeom prst="wedgeRoundRectCallout">
            <a:avLst>
              <a:gd name="adj1" fmla="val -85223"/>
              <a:gd name="adj2" fmla="val 3270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sl-SI" sz="1200" b="1" i="1" dirty="0"/>
              <a:t>Zaradi omejitve znakov pri opisu/predstavitvi strani na Facebook-u se lahko naredi objava z vsemi zahtevanimi podatki in logotipi, ki se jo nato</a:t>
            </a:r>
            <a:br>
              <a:rPr lang="sl-SI" sz="1200" b="1" i="1" dirty="0"/>
            </a:br>
            <a:r>
              <a:rPr lang="sl-SI" sz="1200" b="1" i="1" dirty="0"/>
              <a:t>»pripne na vrh strani«.</a:t>
            </a:r>
            <a:endParaRPr lang="sl-SI" sz="1050" i="1" dirty="0"/>
          </a:p>
        </p:txBody>
      </p:sp>
      <p:grpSp>
        <p:nvGrpSpPr>
          <p:cNvPr id="5" name="Skupina 4">
            <a:extLst>
              <a:ext uri="{FF2B5EF4-FFF2-40B4-BE49-F238E27FC236}">
                <a16:creationId xmlns:a16="http://schemas.microsoft.com/office/drawing/2014/main" id="{3835BCC7-5845-04F4-BA7C-BE0491F2E934}"/>
              </a:ext>
            </a:extLst>
          </p:cNvPr>
          <p:cNvGrpSpPr/>
          <p:nvPr/>
        </p:nvGrpSpPr>
        <p:grpSpPr>
          <a:xfrm>
            <a:off x="4825998" y="-79338"/>
            <a:ext cx="2539999" cy="1524000"/>
            <a:chOff x="2839720" y="169333"/>
            <a:chExt cx="2539999" cy="1524000"/>
          </a:xfrm>
        </p:grpSpPr>
        <p:sp>
          <p:nvSpPr>
            <p:cNvPr id="9" name="Pravokotnik 8">
              <a:extLst>
                <a:ext uri="{FF2B5EF4-FFF2-40B4-BE49-F238E27FC236}">
                  <a16:creationId xmlns:a16="http://schemas.microsoft.com/office/drawing/2014/main" id="{0F63774B-6560-6CCD-A2B8-32E9911236F6}"/>
                </a:ext>
              </a:extLst>
            </p:cNvPr>
            <p:cNvSpPr/>
            <p:nvPr/>
          </p:nvSpPr>
          <p:spPr>
            <a:xfrm>
              <a:off x="2839720" y="169333"/>
              <a:ext cx="2539999" cy="1524000"/>
            </a:xfrm>
            <a:prstGeom prst="rect">
              <a:avLst/>
            </a:prstGeom>
            <a:solidFill>
              <a:schemeClr val="accent4"/>
            </a:solidFill>
          </p:spPr>
          <p:style>
            <a:lnRef idx="2">
              <a:schemeClr val="lt1">
                <a:hueOff val="0"/>
                <a:satOff val="0"/>
                <a:lumOff val="0"/>
                <a:alphaOff val="0"/>
              </a:schemeClr>
            </a:lnRef>
            <a:fillRef idx="1">
              <a:scrgbClr r="0" g="0" b="0"/>
            </a:fillRef>
            <a:effectRef idx="0">
              <a:schemeClr val="accent6">
                <a:shade val="50000"/>
                <a:hueOff val="41319"/>
                <a:satOff val="2046"/>
                <a:lumOff val="9246"/>
                <a:alphaOff val="0"/>
              </a:schemeClr>
            </a:effectRef>
            <a:fontRef idx="minor">
              <a:schemeClr val="lt1"/>
            </a:fontRef>
          </p:style>
        </p:sp>
        <p:sp>
          <p:nvSpPr>
            <p:cNvPr id="10" name="PoljeZBesedilom 9">
              <a:extLst>
                <a:ext uri="{FF2B5EF4-FFF2-40B4-BE49-F238E27FC236}">
                  <a16:creationId xmlns:a16="http://schemas.microsoft.com/office/drawing/2014/main" id="{757E8176-9FD6-6E72-41D6-AEE047269EBC}"/>
                </a:ext>
              </a:extLst>
            </p:cNvPr>
            <p:cNvSpPr txBox="1"/>
            <p:nvPr/>
          </p:nvSpPr>
          <p:spPr>
            <a:xfrm>
              <a:off x="2839720" y="169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OZNAČITEV NA SOCIALNIH OMREŽJIH/DRUŽBENIH MEDIJIH</a:t>
              </a:r>
              <a:endParaRPr lang="sl-SI" sz="1400" b="0" kern="1200" dirty="0">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75218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96B40-2C93-D486-3099-D2579F170E7A}"/>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26C13F4D-8D3E-5044-DA53-B0FED9332A87}"/>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3DE4383E-5382-B327-64D0-1E3D74BDA8B2}"/>
              </a:ext>
            </a:extLst>
          </p:cNvPr>
          <p:cNvSpPr>
            <a:spLocks noGrp="1"/>
          </p:cNvSpPr>
          <p:nvPr>
            <p:ph type="sldNum" sz="quarter" idx="12"/>
          </p:nvPr>
        </p:nvSpPr>
        <p:spPr/>
        <p:txBody>
          <a:bodyPr/>
          <a:lstStyle/>
          <a:p>
            <a:fld id="{6D22F896-40B5-4ADD-8801-0D06FADFA095}" type="slidenum">
              <a:rPr lang="sl-SI" noProof="0" smtClean="0"/>
              <a:t>28</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933D4514-A446-00D1-63A9-06C2DDA441FA}"/>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pic>
        <p:nvPicPr>
          <p:cNvPr id="9" name="Slika 8" descr="Slika, ki vsebuje besede besedilo, programska oprema, posnetek zaslona, večpredstavnost&#10;&#10;Vsebina, ustvarjena z UI, morda ni pravilna.">
            <a:extLst>
              <a:ext uri="{FF2B5EF4-FFF2-40B4-BE49-F238E27FC236}">
                <a16:creationId xmlns:a16="http://schemas.microsoft.com/office/drawing/2014/main" id="{CF97954F-7E5E-26D9-CE0A-6D7F5C004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732" y="1230086"/>
            <a:ext cx="6440536" cy="4397828"/>
          </a:xfrm>
          <a:prstGeom prst="rect">
            <a:avLst/>
          </a:prstGeom>
        </p:spPr>
      </p:pic>
      <p:pic>
        <p:nvPicPr>
          <p:cNvPr id="11" name="Slika 10" descr="Slika, ki vsebuje besede na prostem, jezero, nebo, drevo&#10;&#10;Vsebina, ustvarjena z UI, morda ni pravilna.">
            <a:extLst>
              <a:ext uri="{FF2B5EF4-FFF2-40B4-BE49-F238E27FC236}">
                <a16:creationId xmlns:a16="http://schemas.microsoft.com/office/drawing/2014/main" id="{42AB14CE-7801-AB6F-BCFC-A94D99D0F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842" y="1497162"/>
            <a:ext cx="7788315" cy="3863675"/>
          </a:xfrm>
          <a:prstGeom prst="rect">
            <a:avLst/>
          </a:prstGeom>
        </p:spPr>
      </p:pic>
      <p:sp>
        <p:nvSpPr>
          <p:cNvPr id="4" name="Označba mesta datuma 1">
            <a:extLst>
              <a:ext uri="{FF2B5EF4-FFF2-40B4-BE49-F238E27FC236}">
                <a16:creationId xmlns:a16="http://schemas.microsoft.com/office/drawing/2014/main" id="{3F79BE61-B8FE-ADC7-CCF7-6C80105D17BF}"/>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5" name="Znak za minus 4">
            <a:extLst>
              <a:ext uri="{FF2B5EF4-FFF2-40B4-BE49-F238E27FC236}">
                <a16:creationId xmlns:a16="http://schemas.microsoft.com/office/drawing/2014/main" id="{4C7700EA-6DDE-9C7A-9659-5A0BCF8549EB}"/>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195459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078F9-65E6-C513-6472-BB20800A1AD2}"/>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D1F23C5F-F949-31CA-FF00-A0C3C946A0F4}"/>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9CC2A993-94C7-D463-F70A-6358A0DA3DA6}"/>
              </a:ext>
            </a:extLst>
          </p:cNvPr>
          <p:cNvSpPr>
            <a:spLocks noGrp="1"/>
          </p:cNvSpPr>
          <p:nvPr>
            <p:ph type="sldNum" sz="quarter" idx="12"/>
          </p:nvPr>
        </p:nvSpPr>
        <p:spPr/>
        <p:txBody>
          <a:bodyPr/>
          <a:lstStyle/>
          <a:p>
            <a:fld id="{6D22F896-40B5-4ADD-8801-0D06FADFA095}" type="slidenum">
              <a:rPr lang="sl-SI" noProof="0" smtClean="0"/>
              <a:t>29</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58CE119E-76B6-1C88-4CB9-8E7EEB74C21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13" name="Označba mesta vsebine 2">
            <a:extLst>
              <a:ext uri="{FF2B5EF4-FFF2-40B4-BE49-F238E27FC236}">
                <a16:creationId xmlns:a16="http://schemas.microsoft.com/office/drawing/2014/main" id="{6AD4BE68-5D0C-BE9F-21C2-EDAB08DAEFBC}"/>
              </a:ext>
            </a:extLst>
          </p:cNvPr>
          <p:cNvSpPr>
            <a:spLocks noGrp="1"/>
          </p:cNvSpPr>
          <p:nvPr>
            <p:ph idx="1"/>
          </p:nvPr>
        </p:nvSpPr>
        <p:spPr>
          <a:xfrm>
            <a:off x="2367801" y="1693192"/>
            <a:ext cx="7456397" cy="1048542"/>
          </a:xfrm>
        </p:spPr>
        <p:txBody>
          <a:bodyPr>
            <a:normAutofit/>
          </a:bodyPr>
          <a:lstStyle/>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Brošure, knjižice, prospekti, bilteni, časopisi, predstavitve, listine, gradiva za usposabljanja in konference, plakati, sporočila za javnost, ostale tiskovine, vabila.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Logotipi morajo biti na „izjemno“ vidnem mestu, npr. na naslovni strani. </a:t>
            </a:r>
          </a:p>
        </p:txBody>
      </p:sp>
      <p:pic>
        <p:nvPicPr>
          <p:cNvPr id="18" name="Slika 17" descr="Slika, ki vsebuje besede posnetek zaslona, pravokotnik, kvadrat, oblikovanje&#10;&#10;Vsebina, ustvarjena z UI, morda ni pravilna.">
            <a:extLst>
              <a:ext uri="{FF2B5EF4-FFF2-40B4-BE49-F238E27FC236}">
                <a16:creationId xmlns:a16="http://schemas.microsoft.com/office/drawing/2014/main" id="{98860F0F-397E-BE9F-8E81-E44BE6518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850" y="2824527"/>
            <a:ext cx="4056300" cy="3437333"/>
          </a:xfrm>
          <a:prstGeom prst="rect">
            <a:avLst/>
          </a:prstGeom>
        </p:spPr>
      </p:pic>
      <p:sp>
        <p:nvSpPr>
          <p:cNvPr id="4" name="Označba mesta datuma 1">
            <a:extLst>
              <a:ext uri="{FF2B5EF4-FFF2-40B4-BE49-F238E27FC236}">
                <a16:creationId xmlns:a16="http://schemas.microsoft.com/office/drawing/2014/main" id="{8913C6D6-FF34-D7E1-6116-DBCE147E2930}"/>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7" name="Znak za minus 6">
            <a:extLst>
              <a:ext uri="{FF2B5EF4-FFF2-40B4-BE49-F238E27FC236}">
                <a16:creationId xmlns:a16="http://schemas.microsoft.com/office/drawing/2014/main" id="{4A2F0219-A39F-8EEF-E85B-602FBD355F26}"/>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grpSp>
        <p:nvGrpSpPr>
          <p:cNvPr id="8" name="Skupina 7">
            <a:extLst>
              <a:ext uri="{FF2B5EF4-FFF2-40B4-BE49-F238E27FC236}">
                <a16:creationId xmlns:a16="http://schemas.microsoft.com/office/drawing/2014/main" id="{95B91453-B0C7-AEC8-C837-1257D0224468}"/>
              </a:ext>
            </a:extLst>
          </p:cNvPr>
          <p:cNvGrpSpPr/>
          <p:nvPr/>
        </p:nvGrpSpPr>
        <p:grpSpPr>
          <a:xfrm>
            <a:off x="4825999" y="0"/>
            <a:ext cx="2539999" cy="1524000"/>
            <a:chOff x="5587999" y="169333"/>
            <a:chExt cx="2539999" cy="1524000"/>
          </a:xfrm>
        </p:grpSpPr>
        <p:sp>
          <p:nvSpPr>
            <p:cNvPr id="9" name="Pravokotnik 8">
              <a:extLst>
                <a:ext uri="{FF2B5EF4-FFF2-40B4-BE49-F238E27FC236}">
                  <a16:creationId xmlns:a16="http://schemas.microsoft.com/office/drawing/2014/main" id="{199DBCC1-2719-74C9-4C9B-1964AA9B3134}"/>
                </a:ext>
              </a:extLst>
            </p:cNvPr>
            <p:cNvSpPr/>
            <p:nvPr/>
          </p:nvSpPr>
          <p:spPr>
            <a:xfrm>
              <a:off x="5587999" y="169333"/>
              <a:ext cx="2539999" cy="1524000"/>
            </a:xfrm>
            <a:prstGeom prst="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6">
                <a:shade val="50000"/>
                <a:hueOff val="82638"/>
                <a:satOff val="4092"/>
                <a:lumOff val="18491"/>
                <a:alphaOff val="0"/>
              </a:schemeClr>
            </a:effectRef>
            <a:fontRef idx="minor">
              <a:schemeClr val="lt1"/>
            </a:fontRef>
          </p:style>
        </p:sp>
        <p:sp>
          <p:nvSpPr>
            <p:cNvPr id="10" name="PoljeZBesedilom 9">
              <a:extLst>
                <a:ext uri="{FF2B5EF4-FFF2-40B4-BE49-F238E27FC236}">
                  <a16:creationId xmlns:a16="http://schemas.microsoft.com/office/drawing/2014/main" id="{8E9C1CAE-B337-6E90-0285-76E2FC1C950F}"/>
                </a:ext>
              </a:extLst>
            </p:cNvPr>
            <p:cNvSpPr txBox="1"/>
            <p:nvPr/>
          </p:nvSpPr>
          <p:spPr>
            <a:xfrm>
              <a:off x="5587999" y="169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DOKUMENTI IN KOMUNIKACIJSKA GRADIVA</a:t>
              </a:r>
              <a:endParaRPr lang="sl-SI" sz="1400" b="0" kern="1200" dirty="0">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288606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F55D1CB2-97E4-6451-4476-48D1BC436B6F}"/>
              </a:ext>
            </a:extLst>
          </p:cNvPr>
          <p:cNvSpPr>
            <a:spLocks noGrp="1"/>
          </p:cNvSpPr>
          <p:nvPr>
            <p:ph type="dt" sz="half" idx="10"/>
          </p:nvPr>
        </p:nvSpPr>
        <p:spPr/>
        <p:txBody>
          <a:bodyPr/>
          <a:lstStyle/>
          <a:p>
            <a:r>
              <a:rPr lang="sl-SI"/>
              <a:t>LOGATEC, 18. 6. 2025</a:t>
            </a:r>
            <a:endParaRPr lang="en-US" dirty="0"/>
          </a:p>
        </p:txBody>
      </p:sp>
      <p:sp>
        <p:nvSpPr>
          <p:cNvPr id="5" name="Označba mesta noge 4">
            <a:extLst>
              <a:ext uri="{FF2B5EF4-FFF2-40B4-BE49-F238E27FC236}">
                <a16:creationId xmlns:a16="http://schemas.microsoft.com/office/drawing/2014/main" id="{5B0C0874-5E35-3D58-40FE-07789C44B6BE}"/>
              </a:ext>
            </a:extLst>
          </p:cNvPr>
          <p:cNvSpPr>
            <a:spLocks noGrp="1"/>
          </p:cNvSpPr>
          <p:nvPr>
            <p:ph type="ftr" sz="quarter" idx="11"/>
          </p:nvPr>
        </p:nvSpPr>
        <p:spPr/>
        <p:txBody>
          <a:bodyPr/>
          <a:lstStyle/>
          <a:p>
            <a:r>
              <a:rPr lang="en-US"/>
              <a:t>UPRAVNI ODBOR LAS s CILjem, 9. seja</a:t>
            </a:r>
            <a:endParaRPr lang="en-US" dirty="0"/>
          </a:p>
        </p:txBody>
      </p:sp>
      <p:sp>
        <p:nvSpPr>
          <p:cNvPr id="6" name="Označba mesta številke diapozitiva 5">
            <a:extLst>
              <a:ext uri="{FF2B5EF4-FFF2-40B4-BE49-F238E27FC236}">
                <a16:creationId xmlns:a16="http://schemas.microsoft.com/office/drawing/2014/main" id="{0C01C52F-A5E2-7605-83AE-3340CF0888C2}"/>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7" name="Pravokotnik 6">
            <a:extLst>
              <a:ext uri="{FF2B5EF4-FFF2-40B4-BE49-F238E27FC236}">
                <a16:creationId xmlns:a16="http://schemas.microsoft.com/office/drawing/2014/main" id="{0448DEC0-E3AC-2AAC-A93E-CF9A3536783B}"/>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Naslov 1">
            <a:extLst>
              <a:ext uri="{FF2B5EF4-FFF2-40B4-BE49-F238E27FC236}">
                <a16:creationId xmlns:a16="http://schemas.microsoft.com/office/drawing/2014/main" id="{A116D035-4A59-2495-B481-971687385B6B}"/>
              </a:ext>
            </a:extLst>
          </p:cNvPr>
          <p:cNvSpPr>
            <a:spLocks noGrp="1"/>
          </p:cNvSpPr>
          <p:nvPr>
            <p:ph type="title"/>
          </p:nvPr>
        </p:nvSpPr>
        <p:spPr>
          <a:xfrm>
            <a:off x="1097280" y="0"/>
            <a:ext cx="10058400" cy="5686926"/>
          </a:xfrm>
        </p:spPr>
        <p:txBody>
          <a:bodyPr>
            <a:normAutofit/>
          </a:bodyPr>
          <a:lstStyle/>
          <a:p>
            <a:r>
              <a:rPr lang="sl-SI" kern="0" spc="200" dirty="0">
                <a:solidFill>
                  <a:schemeClr val="bg1">
                    <a:lumMod val="95000"/>
                  </a:schemeClr>
                </a:solidFill>
                <a:latin typeface="Segoe UI Semibold" panose="020B0702040204020203" pitchFamily="34" charset="0"/>
                <a:cs typeface="Segoe UI Semibold" panose="020B0702040204020203" pitchFamily="34" charset="0"/>
              </a:rPr>
              <a:t>IZVAJANJE PROJEKTOV </a:t>
            </a:r>
            <a:r>
              <a:rPr lang="sl-SI" kern="0" spc="200" dirty="0">
                <a:solidFill>
                  <a:schemeClr val="bg1">
                    <a:lumMod val="95000"/>
                  </a:schemeClr>
                </a:solidFill>
                <a:latin typeface="Segoe UI Black" panose="020B0A02040204020203" pitchFamily="34" charset="0"/>
                <a:ea typeface="Segoe UI Black" panose="020B0A02040204020203" pitchFamily="34" charset="0"/>
                <a:cs typeface="Segoe UI Semibold" panose="020B0702040204020203" pitchFamily="34" charset="0"/>
              </a:rPr>
              <a:t>NEINVESTICIJSKE</a:t>
            </a:r>
            <a:r>
              <a:rPr lang="sl-SI" kern="0" spc="200" dirty="0">
                <a:solidFill>
                  <a:schemeClr val="bg1">
                    <a:lumMod val="95000"/>
                  </a:schemeClr>
                </a:solidFill>
                <a:latin typeface="Segoe UI Semibold" panose="020B0702040204020203" pitchFamily="34" charset="0"/>
                <a:cs typeface="Segoe UI Semibold" panose="020B0702040204020203" pitchFamily="34" charset="0"/>
              </a:rPr>
              <a:t> </a:t>
            </a:r>
            <a:br>
              <a:rPr lang="sl-SI" kern="0" spc="200" dirty="0">
                <a:solidFill>
                  <a:schemeClr val="bg1">
                    <a:lumMod val="95000"/>
                  </a:schemeClr>
                </a:solidFill>
                <a:latin typeface="Segoe UI Semibold" panose="020B0702040204020203" pitchFamily="34" charset="0"/>
                <a:cs typeface="Segoe UI Semibold" panose="020B0702040204020203" pitchFamily="34" charset="0"/>
              </a:rPr>
            </a:br>
            <a:r>
              <a:rPr lang="sl-SI" kern="0" spc="200" dirty="0">
                <a:solidFill>
                  <a:schemeClr val="bg1">
                    <a:lumMod val="95000"/>
                  </a:schemeClr>
                </a:solidFill>
                <a:latin typeface="Segoe UI Semibold" panose="020B0702040204020203" pitchFamily="34" charset="0"/>
                <a:cs typeface="Segoe UI Semibold" panose="020B0702040204020203" pitchFamily="34" charset="0"/>
              </a:rPr>
              <a:t>NARAVE</a:t>
            </a:r>
          </a:p>
        </p:txBody>
      </p:sp>
      <p:sp>
        <p:nvSpPr>
          <p:cNvPr id="2" name="Naslov 1">
            <a:extLst>
              <a:ext uri="{FF2B5EF4-FFF2-40B4-BE49-F238E27FC236}">
                <a16:creationId xmlns:a16="http://schemas.microsoft.com/office/drawing/2014/main" id="{26A6B20C-7E3D-DBCC-1BD9-7162A5AD83B2}"/>
              </a:ext>
            </a:extLst>
          </p:cNvPr>
          <p:cNvSpPr txBox="1">
            <a:spLocks/>
          </p:cNvSpPr>
          <p:nvPr/>
        </p:nvSpPr>
        <p:spPr>
          <a:xfrm>
            <a:off x="1097280" y="1"/>
            <a:ext cx="1891363" cy="22699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8000" kern="0" spc="200" dirty="0">
                <a:solidFill>
                  <a:schemeClr val="accent6">
                    <a:lumMod val="20000"/>
                    <a:lumOff val="80000"/>
                    <a:alpha val="30000"/>
                  </a:schemeClr>
                </a:solidFill>
                <a:latin typeface="Segoe UI Semibold" panose="020B0702040204020203" pitchFamily="34" charset="0"/>
                <a:cs typeface="Segoe UI Semibold" panose="020B0702040204020203" pitchFamily="34" charset="0"/>
              </a:rPr>
              <a:t>01</a:t>
            </a:r>
          </a:p>
        </p:txBody>
      </p:sp>
    </p:spTree>
    <p:extLst>
      <p:ext uri="{BB962C8B-B14F-4D97-AF65-F5344CB8AC3E}">
        <p14:creationId xmlns:p14="http://schemas.microsoft.com/office/powerpoint/2010/main" val="307163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8C193-BC89-1EF3-2FF9-E548555F1B2F}"/>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14316AAA-DD8D-8791-46D1-9DEB17E8A598}"/>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sl-SI">
                <a:latin typeface="Segoe UI Semilight" panose="020B0402040204020203" pitchFamily="34" charset="0"/>
                <a:cs typeface="Segoe UI Semilight" panose="020B0402040204020203" pitchFamily="34" charset="0"/>
              </a:rPr>
              <a:t>PROMOCIJSKI MATERIAL</a:t>
            </a:r>
            <a:endParaRPr lang="sl-SI" dirty="0">
              <a:latin typeface="Segoe UI Semilight" panose="020B0402040204020203" pitchFamily="34" charset="0"/>
              <a:cs typeface="Segoe UI Semilight" panose="020B0402040204020203" pitchFamily="34" charset="0"/>
            </a:endParaRPr>
          </a:p>
        </p:txBody>
      </p:sp>
      <p:sp>
        <p:nvSpPr>
          <p:cNvPr id="6" name="Označba mesta številke diapozitiva 5">
            <a:extLst>
              <a:ext uri="{FF2B5EF4-FFF2-40B4-BE49-F238E27FC236}">
                <a16:creationId xmlns:a16="http://schemas.microsoft.com/office/drawing/2014/main" id="{28B1734C-0A36-E1D4-EC55-5797C133FBF3}"/>
              </a:ext>
            </a:extLst>
          </p:cNvPr>
          <p:cNvSpPr>
            <a:spLocks noGrp="1"/>
          </p:cNvSpPr>
          <p:nvPr>
            <p:ph type="sldNum" sz="quarter" idx="12"/>
          </p:nvPr>
        </p:nvSpPr>
        <p:spPr/>
        <p:txBody>
          <a:bodyPr/>
          <a:lstStyle/>
          <a:p>
            <a:fld id="{6D22F896-40B5-4ADD-8801-0D06FADFA095}" type="slidenum">
              <a:rPr lang="sl-SI" noProof="0" smtClean="0"/>
              <a:t>30</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B4015A1A-5804-FE96-36E5-03459AB99CB2}"/>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7" name="Pravokotnik 6">
            <a:extLst>
              <a:ext uri="{FF2B5EF4-FFF2-40B4-BE49-F238E27FC236}">
                <a16:creationId xmlns:a16="http://schemas.microsoft.com/office/drawing/2014/main" id="{76D66958-47DD-1A27-4067-7282C329477C}"/>
              </a:ext>
            </a:extLst>
          </p:cNvPr>
          <p:cNvSpPr/>
          <p:nvPr/>
        </p:nvSpPr>
        <p:spPr>
          <a:xfrm>
            <a:off x="3246676" y="4346296"/>
            <a:ext cx="1626266" cy="1728481"/>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Označba mesta vsebine 2">
            <a:extLst>
              <a:ext uri="{FF2B5EF4-FFF2-40B4-BE49-F238E27FC236}">
                <a16:creationId xmlns:a16="http://schemas.microsoft.com/office/drawing/2014/main" id="{4F5A38FC-CCAD-A89B-92B5-9578968C3C4C}"/>
              </a:ext>
            </a:extLst>
          </p:cNvPr>
          <p:cNvSpPr>
            <a:spLocks noGrp="1"/>
          </p:cNvSpPr>
          <p:nvPr>
            <p:ph idx="1"/>
          </p:nvPr>
        </p:nvSpPr>
        <p:spPr>
          <a:xfrm>
            <a:off x="3428769" y="2257842"/>
            <a:ext cx="2561484" cy="2463447"/>
          </a:xfrm>
        </p:spPr>
        <p:txBody>
          <a:bodyPr>
            <a:normAutofit/>
          </a:bodyPr>
          <a:lstStyle/>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CD, DVD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Potrebna je označitev z vsemi obveznimi elementi označevanja – torej logotipi</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Enako velja tudi za vsa gradiva, ki so na voljo le v elektronski obliki</a:t>
            </a:r>
          </a:p>
        </p:txBody>
      </p:sp>
      <p:sp>
        <p:nvSpPr>
          <p:cNvPr id="12" name="Označba mesta vsebine 2">
            <a:extLst>
              <a:ext uri="{FF2B5EF4-FFF2-40B4-BE49-F238E27FC236}">
                <a16:creationId xmlns:a16="http://schemas.microsoft.com/office/drawing/2014/main" id="{EA501FF7-5714-89FC-3F06-1E1C62B47963}"/>
              </a:ext>
            </a:extLst>
          </p:cNvPr>
          <p:cNvSpPr txBox="1">
            <a:spLocks/>
          </p:cNvSpPr>
          <p:nvPr/>
        </p:nvSpPr>
        <p:spPr>
          <a:xfrm>
            <a:off x="6352997" y="2257842"/>
            <a:ext cx="2561484" cy="2463447"/>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Majice, darilne vrečke, USB ključki, mape, kape, torbe, …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Uporabi se Priročnik celostne grafične podobe izvajanja EKP 2021-2027.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Če tisk ni možen, se lahko priloži zgolj embalažo ali pritrdi vizitke, kjer so označeni vsi obvezni elementi označevanja. </a:t>
            </a:r>
          </a:p>
        </p:txBody>
      </p:sp>
      <p:sp>
        <p:nvSpPr>
          <p:cNvPr id="13" name="Označba mesta vsebine 2">
            <a:extLst>
              <a:ext uri="{FF2B5EF4-FFF2-40B4-BE49-F238E27FC236}">
                <a16:creationId xmlns:a16="http://schemas.microsoft.com/office/drawing/2014/main" id="{1FD69DB1-A28D-EE20-203F-C4C8CA798C7C}"/>
              </a:ext>
            </a:extLst>
          </p:cNvPr>
          <p:cNvSpPr txBox="1">
            <a:spLocks/>
          </p:cNvSpPr>
          <p:nvPr/>
        </p:nvSpPr>
        <p:spPr>
          <a:xfrm>
            <a:off x="1666567" y="5866734"/>
            <a:ext cx="9834504"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1200" dirty="0">
                <a:solidFill>
                  <a:schemeClr val="tx1"/>
                </a:solidFill>
                <a:latin typeface="Segoe UI Semilight" panose="020B0402040204020203" pitchFamily="34" charset="0"/>
                <a:cs typeface="Segoe UI Semilight" panose="020B0402040204020203" pitchFamily="34" charset="0"/>
              </a:rPr>
              <a:t>Najmanjša višina emblema pri komunikacijskih gradivih (tiskovine, promocijska gradiva, dopisi), je 1 cm. Izjemoma je lahko tudi manjši (npr. na pisalih). </a:t>
            </a:r>
          </a:p>
        </p:txBody>
      </p:sp>
      <p:sp>
        <p:nvSpPr>
          <p:cNvPr id="14" name="Označba mesta vsebine 2">
            <a:extLst>
              <a:ext uri="{FF2B5EF4-FFF2-40B4-BE49-F238E27FC236}">
                <a16:creationId xmlns:a16="http://schemas.microsoft.com/office/drawing/2014/main" id="{BC5ED8B0-FCBE-5641-7D06-96B6345F9B33}"/>
              </a:ext>
            </a:extLst>
          </p:cNvPr>
          <p:cNvSpPr txBox="1">
            <a:spLocks/>
          </p:cNvSpPr>
          <p:nvPr/>
        </p:nvSpPr>
        <p:spPr>
          <a:xfrm rot="20935178">
            <a:off x="1085447" y="5230798"/>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3"/>
                </a:solidFill>
                <a:latin typeface="Showcard Gothic" panose="04020904020102020604" pitchFamily="82" charset="0"/>
                <a:cs typeface="Segoe UI Semilight" panose="020B0402040204020203" pitchFamily="34" charset="0"/>
              </a:rPr>
              <a:t>!</a:t>
            </a:r>
          </a:p>
        </p:txBody>
      </p:sp>
      <p:sp>
        <p:nvSpPr>
          <p:cNvPr id="15" name="Označba mesta datuma 1">
            <a:extLst>
              <a:ext uri="{FF2B5EF4-FFF2-40B4-BE49-F238E27FC236}">
                <a16:creationId xmlns:a16="http://schemas.microsoft.com/office/drawing/2014/main" id="{B2AE6A20-297A-EE70-1300-2D841D8C697C}"/>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4" name="Znak za minus 3">
            <a:extLst>
              <a:ext uri="{FF2B5EF4-FFF2-40B4-BE49-F238E27FC236}">
                <a16:creationId xmlns:a16="http://schemas.microsoft.com/office/drawing/2014/main" id="{8819B39E-B5DF-CFB0-4B6C-6AC65A871479}"/>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grpSp>
        <p:nvGrpSpPr>
          <p:cNvPr id="5" name="Skupina 4">
            <a:extLst>
              <a:ext uri="{FF2B5EF4-FFF2-40B4-BE49-F238E27FC236}">
                <a16:creationId xmlns:a16="http://schemas.microsoft.com/office/drawing/2014/main" id="{1275219B-DFA8-7EB0-B375-F9C2BFCB777E}"/>
              </a:ext>
            </a:extLst>
          </p:cNvPr>
          <p:cNvGrpSpPr/>
          <p:nvPr/>
        </p:nvGrpSpPr>
        <p:grpSpPr>
          <a:xfrm>
            <a:off x="3716491" y="-3562"/>
            <a:ext cx="2539999" cy="1524000"/>
            <a:chOff x="0" y="1947333"/>
            <a:chExt cx="2539999" cy="1524000"/>
          </a:xfrm>
          <a:solidFill>
            <a:schemeClr val="accent4">
              <a:lumMod val="60000"/>
              <a:lumOff val="40000"/>
            </a:schemeClr>
          </a:solidFill>
        </p:grpSpPr>
        <p:sp>
          <p:nvSpPr>
            <p:cNvPr id="8" name="Pravokotnik 7">
              <a:extLst>
                <a:ext uri="{FF2B5EF4-FFF2-40B4-BE49-F238E27FC236}">
                  <a16:creationId xmlns:a16="http://schemas.microsoft.com/office/drawing/2014/main" id="{FAFD23E7-B0D7-B85B-7D5F-FFE73FE3FEC7}"/>
                </a:ext>
              </a:extLst>
            </p:cNvPr>
            <p:cNvSpPr/>
            <p:nvPr/>
          </p:nvSpPr>
          <p:spPr>
            <a:xfrm>
              <a:off x="0" y="1947333"/>
              <a:ext cx="2539999" cy="1524000"/>
            </a:xfrm>
            <a:prstGeom prst="rect">
              <a:avLst/>
            </a:prstGeom>
            <a:grpFill/>
          </p:spPr>
          <p:style>
            <a:lnRef idx="2">
              <a:schemeClr val="lt1">
                <a:hueOff val="0"/>
                <a:satOff val="0"/>
                <a:lumOff val="0"/>
                <a:alphaOff val="0"/>
              </a:schemeClr>
            </a:lnRef>
            <a:fillRef idx="1">
              <a:scrgbClr r="0" g="0" b="0"/>
            </a:fillRef>
            <a:effectRef idx="0">
              <a:schemeClr val="accent6">
                <a:shade val="50000"/>
                <a:hueOff val="123957"/>
                <a:satOff val="6139"/>
                <a:lumOff val="27737"/>
                <a:alphaOff val="0"/>
              </a:schemeClr>
            </a:effectRef>
            <a:fontRef idx="minor">
              <a:schemeClr val="lt1"/>
            </a:fontRef>
          </p:style>
        </p:sp>
        <p:sp>
          <p:nvSpPr>
            <p:cNvPr id="9" name="PoljeZBesedilom 8">
              <a:extLst>
                <a:ext uri="{FF2B5EF4-FFF2-40B4-BE49-F238E27FC236}">
                  <a16:creationId xmlns:a16="http://schemas.microsoft.com/office/drawing/2014/main" id="{4448B849-0D1E-92A2-E470-AA908236D77A}"/>
                </a:ext>
              </a:extLst>
            </p:cNvPr>
            <p:cNvSpPr txBox="1"/>
            <p:nvPr/>
          </p:nvSpPr>
          <p:spPr>
            <a:xfrm>
              <a:off x="0" y="1947333"/>
              <a:ext cx="2539999" cy="152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AVDIOVIZUALNI MATERIAL</a:t>
              </a:r>
              <a:endParaRPr lang="sl-SI" sz="1400" b="0" kern="1200" dirty="0">
                <a:latin typeface="Segoe UI Semilight" panose="020B0402040204020203" pitchFamily="34" charset="0"/>
                <a:cs typeface="Segoe UI Semilight" panose="020B0402040204020203" pitchFamily="34" charset="0"/>
              </a:endParaRPr>
            </a:p>
          </p:txBody>
        </p:sp>
      </p:grpSp>
      <p:grpSp>
        <p:nvGrpSpPr>
          <p:cNvPr id="11" name="Skupina 10">
            <a:extLst>
              <a:ext uri="{FF2B5EF4-FFF2-40B4-BE49-F238E27FC236}">
                <a16:creationId xmlns:a16="http://schemas.microsoft.com/office/drawing/2014/main" id="{01A80A25-B0A6-C925-96D9-A61B1924E992}"/>
              </a:ext>
            </a:extLst>
          </p:cNvPr>
          <p:cNvGrpSpPr/>
          <p:nvPr/>
        </p:nvGrpSpPr>
        <p:grpSpPr>
          <a:xfrm>
            <a:off x="6583819" y="0"/>
            <a:ext cx="2539999" cy="1524000"/>
            <a:chOff x="2794000" y="1947333"/>
            <a:chExt cx="2539999" cy="1524000"/>
          </a:xfrm>
          <a:solidFill>
            <a:schemeClr val="accent4">
              <a:lumMod val="60000"/>
              <a:lumOff val="40000"/>
            </a:schemeClr>
          </a:solidFill>
        </p:grpSpPr>
        <p:sp>
          <p:nvSpPr>
            <p:cNvPr id="17" name="Pravokotnik 16">
              <a:extLst>
                <a:ext uri="{FF2B5EF4-FFF2-40B4-BE49-F238E27FC236}">
                  <a16:creationId xmlns:a16="http://schemas.microsoft.com/office/drawing/2014/main" id="{6A1872D3-80F0-0929-6F7C-D27DA9872F33}"/>
                </a:ext>
              </a:extLst>
            </p:cNvPr>
            <p:cNvSpPr/>
            <p:nvPr/>
          </p:nvSpPr>
          <p:spPr>
            <a:xfrm>
              <a:off x="2794000" y="1947333"/>
              <a:ext cx="2539999" cy="1524000"/>
            </a:xfrm>
            <a:prstGeom prst="rect">
              <a:avLst/>
            </a:prstGeom>
            <a:grpFill/>
          </p:spPr>
          <p:style>
            <a:lnRef idx="2">
              <a:schemeClr val="lt1">
                <a:hueOff val="0"/>
                <a:satOff val="0"/>
                <a:lumOff val="0"/>
                <a:alphaOff val="0"/>
              </a:schemeClr>
            </a:lnRef>
            <a:fillRef idx="1">
              <a:scrgbClr r="0" g="0" b="0"/>
            </a:fillRef>
            <a:effectRef idx="0">
              <a:schemeClr val="accent6">
                <a:shade val="50000"/>
                <a:hueOff val="165276"/>
                <a:satOff val="8185"/>
                <a:lumOff val="36982"/>
                <a:alphaOff val="0"/>
              </a:schemeClr>
            </a:effectRef>
            <a:fontRef idx="minor">
              <a:schemeClr val="lt1"/>
            </a:fontRef>
          </p:style>
        </p:sp>
        <p:sp>
          <p:nvSpPr>
            <p:cNvPr id="18" name="PoljeZBesedilom 17">
              <a:extLst>
                <a:ext uri="{FF2B5EF4-FFF2-40B4-BE49-F238E27FC236}">
                  <a16:creationId xmlns:a16="http://schemas.microsoft.com/office/drawing/2014/main" id="{BEAE2F74-6CCD-6257-F200-7CC533B8F287}"/>
                </a:ext>
              </a:extLst>
            </p:cNvPr>
            <p:cNvSpPr txBox="1"/>
            <p:nvPr/>
          </p:nvSpPr>
          <p:spPr>
            <a:xfrm>
              <a:off x="2794000" y="1947333"/>
              <a:ext cx="2539999" cy="1524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PROMOCIJSKI MATERIAL</a:t>
              </a:r>
              <a:endParaRPr lang="sl-SI" sz="1400" b="0" kern="1200" dirty="0">
                <a:latin typeface="Segoe UI Semilight" panose="020B0402040204020203" pitchFamily="34" charset="0"/>
                <a:cs typeface="Segoe UI Semilight" panose="020B0402040204020203" pitchFamily="34" charset="0"/>
              </a:endParaRPr>
            </a:p>
          </p:txBody>
        </p:sp>
      </p:grpSp>
    </p:spTree>
    <p:extLst>
      <p:ext uri="{BB962C8B-B14F-4D97-AF65-F5344CB8AC3E}">
        <p14:creationId xmlns:p14="http://schemas.microsoft.com/office/powerpoint/2010/main" val="2951060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370EE-80A3-61C3-B418-A4A70BF4F1AD}"/>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2B28A92B-90C0-4D88-0B41-915D4B37FF43}"/>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9A5C6B93-DC99-CEAD-9739-4C78C538BF40}"/>
              </a:ext>
            </a:extLst>
          </p:cNvPr>
          <p:cNvSpPr>
            <a:spLocks noGrp="1"/>
          </p:cNvSpPr>
          <p:nvPr>
            <p:ph type="sldNum" sz="quarter" idx="12"/>
          </p:nvPr>
        </p:nvSpPr>
        <p:spPr/>
        <p:txBody>
          <a:bodyPr/>
          <a:lstStyle/>
          <a:p>
            <a:fld id="{6D22F896-40B5-4ADD-8801-0D06FADFA095}" type="slidenum">
              <a:rPr lang="sl-SI" noProof="0" smtClean="0"/>
              <a:t>31</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504F1B6F-4F26-FFB6-11C0-6A50EBAA6147}"/>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5" name="Pravokotnik 4">
            <a:extLst>
              <a:ext uri="{FF2B5EF4-FFF2-40B4-BE49-F238E27FC236}">
                <a16:creationId xmlns:a16="http://schemas.microsoft.com/office/drawing/2014/main" id="{8B69BBF5-6E26-FC49-16D3-99F593D182A3}"/>
              </a:ext>
            </a:extLst>
          </p:cNvPr>
          <p:cNvSpPr/>
          <p:nvPr/>
        </p:nvSpPr>
        <p:spPr>
          <a:xfrm>
            <a:off x="6007261" y="4346296"/>
            <a:ext cx="4352082" cy="1880884"/>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Označba mesta vsebine 2">
            <a:extLst>
              <a:ext uri="{FF2B5EF4-FFF2-40B4-BE49-F238E27FC236}">
                <a16:creationId xmlns:a16="http://schemas.microsoft.com/office/drawing/2014/main" id="{F4C28796-EED1-255A-CF7D-73C6F7EDE722}"/>
              </a:ext>
            </a:extLst>
          </p:cNvPr>
          <p:cNvSpPr>
            <a:spLocks noGrp="1"/>
          </p:cNvSpPr>
          <p:nvPr>
            <p:ph idx="1"/>
          </p:nvPr>
        </p:nvSpPr>
        <p:spPr>
          <a:xfrm>
            <a:off x="6235590" y="1893895"/>
            <a:ext cx="2522061" cy="3340578"/>
          </a:xfrm>
        </p:spPr>
        <p:txBody>
          <a:bodyPr>
            <a:normAutofit/>
          </a:bodyPr>
          <a:lstStyle/>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Če se upravičenci udeležijo oddaje na TV, radiu ali spletnem mediju, ki je namenjen predstavitvi </a:t>
            </a:r>
            <a:r>
              <a:rPr lang="sl-SI" dirty="0" err="1">
                <a:solidFill>
                  <a:schemeClr val="tx1"/>
                </a:solidFill>
                <a:latin typeface="Segoe UI Semilight" panose="020B0402040204020203" pitchFamily="34" charset="0"/>
                <a:cs typeface="Segoe UI Semilight" panose="020B0402040204020203" pitchFamily="34" charset="0"/>
              </a:rPr>
              <a:t>oz</a:t>
            </a:r>
            <a:r>
              <a:rPr lang="sl-SI" dirty="0">
                <a:solidFill>
                  <a:schemeClr val="tx1"/>
                </a:solidFill>
                <a:latin typeface="Segoe UI Semilight" panose="020B0402040204020203" pitchFamily="34" charset="0"/>
                <a:cs typeface="Segoe UI Semilight" panose="020B0402040204020203" pitchFamily="34" charset="0"/>
              </a:rPr>
              <a:t> promociji operacije, se vsebinsko smiselno navede:  „Naložbo sofinancira Evropska unija“. </a:t>
            </a:r>
          </a:p>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V primeru uporabe angleškega jezika: „Co-</a:t>
            </a:r>
            <a:r>
              <a:rPr lang="sl-SI" dirty="0" err="1">
                <a:solidFill>
                  <a:schemeClr val="tx1"/>
                </a:solidFill>
                <a:latin typeface="Segoe UI Semilight" panose="020B0402040204020203" pitchFamily="34" charset="0"/>
                <a:cs typeface="Segoe UI Semilight" panose="020B0402040204020203" pitchFamily="34" charset="0"/>
              </a:rPr>
              <a:t>funded</a:t>
            </a:r>
            <a:r>
              <a:rPr lang="sl-SI" dirty="0">
                <a:solidFill>
                  <a:schemeClr val="tx1"/>
                </a:solidFill>
                <a:latin typeface="Segoe UI Semilight" panose="020B0402040204020203" pitchFamily="34" charset="0"/>
                <a:cs typeface="Segoe UI Semilight" panose="020B0402040204020203" pitchFamily="34" charset="0"/>
              </a:rPr>
              <a:t> </a:t>
            </a:r>
            <a:r>
              <a:rPr lang="sl-SI" dirty="0" err="1">
                <a:solidFill>
                  <a:schemeClr val="tx1"/>
                </a:solidFill>
                <a:latin typeface="Segoe UI Semilight" panose="020B0402040204020203" pitchFamily="34" charset="0"/>
                <a:cs typeface="Segoe UI Semilight" panose="020B0402040204020203" pitchFamily="34" charset="0"/>
              </a:rPr>
              <a:t>by</a:t>
            </a:r>
            <a:r>
              <a:rPr lang="sl-SI" dirty="0">
                <a:solidFill>
                  <a:schemeClr val="tx1"/>
                </a:solidFill>
                <a:latin typeface="Segoe UI Semilight" panose="020B0402040204020203" pitchFamily="34" charset="0"/>
                <a:cs typeface="Segoe UI Semilight" panose="020B0402040204020203" pitchFamily="34" charset="0"/>
              </a:rPr>
              <a:t> </a:t>
            </a:r>
            <a:r>
              <a:rPr lang="sl-SI" dirty="0" err="1">
                <a:solidFill>
                  <a:schemeClr val="tx1"/>
                </a:solidFill>
                <a:latin typeface="Segoe UI Semilight" panose="020B0402040204020203" pitchFamily="34" charset="0"/>
                <a:cs typeface="Segoe UI Semilight" panose="020B0402040204020203" pitchFamily="34" charset="0"/>
              </a:rPr>
              <a:t>the</a:t>
            </a:r>
            <a:r>
              <a:rPr lang="sl-SI" dirty="0">
                <a:solidFill>
                  <a:schemeClr val="tx1"/>
                </a:solidFill>
                <a:latin typeface="Segoe UI Semilight" panose="020B0402040204020203" pitchFamily="34" charset="0"/>
                <a:cs typeface="Segoe UI Semilight" panose="020B0402040204020203" pitchFamily="34" charset="0"/>
              </a:rPr>
              <a:t> </a:t>
            </a:r>
            <a:r>
              <a:rPr lang="sl-SI" dirty="0" err="1">
                <a:solidFill>
                  <a:schemeClr val="tx1"/>
                </a:solidFill>
                <a:latin typeface="Segoe UI Semilight" panose="020B0402040204020203" pitchFamily="34" charset="0"/>
                <a:cs typeface="Segoe UI Semilight" panose="020B0402040204020203" pitchFamily="34" charset="0"/>
              </a:rPr>
              <a:t>European</a:t>
            </a:r>
            <a:r>
              <a:rPr lang="sl-SI" dirty="0">
                <a:solidFill>
                  <a:schemeClr val="tx1"/>
                </a:solidFill>
                <a:latin typeface="Segoe UI Semilight" panose="020B0402040204020203" pitchFamily="34" charset="0"/>
                <a:cs typeface="Segoe UI Semilight" panose="020B0402040204020203" pitchFamily="34" charset="0"/>
              </a:rPr>
              <a:t> Union“, uporabljajo se logotipi z angleškim prevodom. </a:t>
            </a:r>
          </a:p>
        </p:txBody>
      </p:sp>
      <p:sp>
        <p:nvSpPr>
          <p:cNvPr id="12" name="Označba mesta vsebine 2">
            <a:extLst>
              <a:ext uri="{FF2B5EF4-FFF2-40B4-BE49-F238E27FC236}">
                <a16:creationId xmlns:a16="http://schemas.microsoft.com/office/drawing/2014/main" id="{6065A1BB-F012-B883-E53D-09FE48FDE18B}"/>
              </a:ext>
            </a:extLst>
          </p:cNvPr>
          <p:cNvSpPr txBox="1">
            <a:spLocks/>
          </p:cNvSpPr>
          <p:nvPr/>
        </p:nvSpPr>
        <p:spPr>
          <a:xfrm>
            <a:off x="3454538" y="1893894"/>
            <a:ext cx="2522062" cy="29256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lnSpc>
                <a:spcPct val="100000"/>
              </a:lnSpc>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V primeru organizacije dogodkov, konferenc, novinarskih konferenc, razstav, predstavitev in ostalih dogodkov za splošno javnost, mora biti operacija označena s plakatom, enakovrednim elektronskim prikazovalnikom ali drugo podobno vizualno podobo ali komunikacijskim orodjem. </a:t>
            </a:r>
          </a:p>
        </p:txBody>
      </p:sp>
      <p:sp>
        <p:nvSpPr>
          <p:cNvPr id="13" name="Označba mesta datuma 1">
            <a:extLst>
              <a:ext uri="{FF2B5EF4-FFF2-40B4-BE49-F238E27FC236}">
                <a16:creationId xmlns:a16="http://schemas.microsoft.com/office/drawing/2014/main" id="{ABCCB9B5-1B11-CBEE-18DA-BE2BA68A8BF9}"/>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4" name="Znak za minus 3">
            <a:extLst>
              <a:ext uri="{FF2B5EF4-FFF2-40B4-BE49-F238E27FC236}">
                <a16:creationId xmlns:a16="http://schemas.microsoft.com/office/drawing/2014/main" id="{D1799E4A-C27B-259F-1200-D8969421C6A4}"/>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grpSp>
        <p:nvGrpSpPr>
          <p:cNvPr id="7" name="Skupina 6">
            <a:extLst>
              <a:ext uri="{FF2B5EF4-FFF2-40B4-BE49-F238E27FC236}">
                <a16:creationId xmlns:a16="http://schemas.microsoft.com/office/drawing/2014/main" id="{E75BB864-CD50-3431-70C8-5776EEE8EDD7}"/>
              </a:ext>
            </a:extLst>
          </p:cNvPr>
          <p:cNvGrpSpPr/>
          <p:nvPr/>
        </p:nvGrpSpPr>
        <p:grpSpPr>
          <a:xfrm>
            <a:off x="3519158" y="-16658"/>
            <a:ext cx="2539999" cy="1524000"/>
            <a:chOff x="5587999" y="1947333"/>
            <a:chExt cx="2539999" cy="1524000"/>
          </a:xfrm>
        </p:grpSpPr>
        <p:sp>
          <p:nvSpPr>
            <p:cNvPr id="8" name="Pravokotnik 7">
              <a:extLst>
                <a:ext uri="{FF2B5EF4-FFF2-40B4-BE49-F238E27FC236}">
                  <a16:creationId xmlns:a16="http://schemas.microsoft.com/office/drawing/2014/main" id="{C18D1672-731D-7C0D-0038-FF8DC6910355}"/>
                </a:ext>
              </a:extLst>
            </p:cNvPr>
            <p:cNvSpPr/>
            <p:nvPr/>
          </p:nvSpPr>
          <p:spPr>
            <a:xfrm>
              <a:off x="5587999" y="1947333"/>
              <a:ext cx="2539999" cy="1524000"/>
            </a:xfrm>
            <a:prstGeom prst="rect">
              <a:avLst/>
            </a:prstGeom>
            <a:solidFill>
              <a:schemeClr val="accent4"/>
            </a:solidFill>
          </p:spPr>
          <p:style>
            <a:lnRef idx="2">
              <a:schemeClr val="lt1">
                <a:hueOff val="0"/>
                <a:satOff val="0"/>
                <a:lumOff val="0"/>
                <a:alphaOff val="0"/>
              </a:schemeClr>
            </a:lnRef>
            <a:fillRef idx="1">
              <a:scrgbClr r="0" g="0" b="0"/>
            </a:fillRef>
            <a:effectRef idx="0">
              <a:schemeClr val="accent6">
                <a:shade val="50000"/>
                <a:hueOff val="123957"/>
                <a:satOff val="6139"/>
                <a:lumOff val="27737"/>
                <a:alphaOff val="0"/>
              </a:schemeClr>
            </a:effectRef>
            <a:fontRef idx="minor">
              <a:schemeClr val="lt1"/>
            </a:fontRef>
          </p:style>
        </p:sp>
        <p:sp>
          <p:nvSpPr>
            <p:cNvPr id="9" name="PoljeZBesedilom 8">
              <a:extLst>
                <a:ext uri="{FF2B5EF4-FFF2-40B4-BE49-F238E27FC236}">
                  <a16:creationId xmlns:a16="http://schemas.microsoft.com/office/drawing/2014/main" id="{58617BF0-F29F-8893-2B43-E00C0B39FFAF}"/>
                </a:ext>
              </a:extLst>
            </p:cNvPr>
            <p:cNvSpPr txBox="1"/>
            <p:nvPr/>
          </p:nvSpPr>
          <p:spPr>
            <a:xfrm>
              <a:off x="5587999" y="1947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a:latin typeface="Segoe UI Semilight" panose="020B0402040204020203" pitchFamily="34" charset="0"/>
                  <a:cs typeface="Segoe UI Semilight" panose="020B0402040204020203" pitchFamily="34" charset="0"/>
                </a:rPr>
                <a:t>DRUGE AKTIVNOST</a:t>
              </a:r>
              <a:endParaRPr lang="sl-SI" sz="1400" b="0" kern="1200" dirty="0">
                <a:latin typeface="Segoe UI Semilight" panose="020B0402040204020203" pitchFamily="34" charset="0"/>
                <a:cs typeface="Segoe UI Semilight" panose="020B0402040204020203" pitchFamily="34" charset="0"/>
              </a:endParaRPr>
            </a:p>
          </p:txBody>
        </p:sp>
      </p:grpSp>
      <p:grpSp>
        <p:nvGrpSpPr>
          <p:cNvPr id="10" name="Skupina 9">
            <a:extLst>
              <a:ext uri="{FF2B5EF4-FFF2-40B4-BE49-F238E27FC236}">
                <a16:creationId xmlns:a16="http://schemas.microsoft.com/office/drawing/2014/main" id="{A1BE3C5B-2560-F7BD-B282-2E9DB58778E2}"/>
              </a:ext>
            </a:extLst>
          </p:cNvPr>
          <p:cNvGrpSpPr/>
          <p:nvPr/>
        </p:nvGrpSpPr>
        <p:grpSpPr>
          <a:xfrm>
            <a:off x="6384462" y="-16658"/>
            <a:ext cx="2539999" cy="1524000"/>
            <a:chOff x="1397000" y="3725333"/>
            <a:chExt cx="2539999" cy="1524000"/>
          </a:xfrm>
        </p:grpSpPr>
        <p:sp>
          <p:nvSpPr>
            <p:cNvPr id="14" name="Pravokotnik 13">
              <a:extLst>
                <a:ext uri="{FF2B5EF4-FFF2-40B4-BE49-F238E27FC236}">
                  <a16:creationId xmlns:a16="http://schemas.microsoft.com/office/drawing/2014/main" id="{AF5C2231-3082-9AD7-6DEC-31875B1ADC89}"/>
                </a:ext>
              </a:extLst>
            </p:cNvPr>
            <p:cNvSpPr/>
            <p:nvPr/>
          </p:nvSpPr>
          <p:spPr>
            <a:xfrm>
              <a:off x="1397000" y="3725333"/>
              <a:ext cx="2539999" cy="1524000"/>
            </a:xfrm>
            <a:prstGeom prst="rect">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6">
                <a:shade val="50000"/>
                <a:hueOff val="82638"/>
                <a:satOff val="4092"/>
                <a:lumOff val="18491"/>
                <a:alphaOff val="0"/>
              </a:schemeClr>
            </a:effectRef>
            <a:fontRef idx="minor">
              <a:schemeClr val="lt1"/>
            </a:fontRef>
          </p:style>
        </p:sp>
        <p:sp>
          <p:nvSpPr>
            <p:cNvPr id="18" name="PoljeZBesedilom 17">
              <a:extLst>
                <a:ext uri="{FF2B5EF4-FFF2-40B4-BE49-F238E27FC236}">
                  <a16:creationId xmlns:a16="http://schemas.microsoft.com/office/drawing/2014/main" id="{62DFC3D1-B794-B689-DBCF-B5D2D6956A64}"/>
                </a:ext>
              </a:extLst>
            </p:cNvPr>
            <p:cNvSpPr txBox="1"/>
            <p:nvPr/>
          </p:nvSpPr>
          <p:spPr>
            <a:xfrm>
              <a:off x="1397000" y="3725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TV IN RADIJSKE ODDAJE TER PRISPEVKI ZA SPLETNE MEDIJE</a:t>
              </a:r>
            </a:p>
          </p:txBody>
        </p:sp>
      </p:grpSp>
    </p:spTree>
    <p:extLst>
      <p:ext uri="{BB962C8B-B14F-4D97-AF65-F5344CB8AC3E}">
        <p14:creationId xmlns:p14="http://schemas.microsoft.com/office/powerpoint/2010/main" val="59186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25CE6-1277-1485-F29A-AA49D82EE37B}"/>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A7F3101F-78E6-0746-03FD-221D0DF3BD73}"/>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203F100D-FF3B-4AB8-7E8C-7E4378916463}"/>
              </a:ext>
            </a:extLst>
          </p:cNvPr>
          <p:cNvSpPr>
            <a:spLocks noGrp="1"/>
          </p:cNvSpPr>
          <p:nvPr>
            <p:ph type="sldNum" sz="quarter" idx="12"/>
          </p:nvPr>
        </p:nvSpPr>
        <p:spPr/>
        <p:txBody>
          <a:bodyPr/>
          <a:lstStyle/>
          <a:p>
            <a:fld id="{6D22F896-40B5-4ADD-8801-0D06FADFA095}" type="slidenum">
              <a:rPr lang="sl-SI" noProof="0" smtClean="0"/>
              <a:t>32</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3DF03FE2-BC27-63D3-16A9-C5C181381E7E}"/>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8" name="Pravokotnik 4">
            <a:extLst>
              <a:ext uri="{FF2B5EF4-FFF2-40B4-BE49-F238E27FC236}">
                <a16:creationId xmlns:a16="http://schemas.microsoft.com/office/drawing/2014/main" id="{9AF4B009-C074-539D-40D4-0F8B28DDA6F0}"/>
              </a:ext>
            </a:extLst>
          </p:cNvPr>
          <p:cNvSpPr/>
          <p:nvPr/>
        </p:nvSpPr>
        <p:spPr>
          <a:xfrm>
            <a:off x="2928395" y="4346296"/>
            <a:ext cx="3167605" cy="1880884"/>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4" name="Označba mesta vsebine 2">
            <a:extLst>
              <a:ext uri="{FF2B5EF4-FFF2-40B4-BE49-F238E27FC236}">
                <a16:creationId xmlns:a16="http://schemas.microsoft.com/office/drawing/2014/main" id="{57399535-F429-B48D-414A-68739A7F80E7}"/>
              </a:ext>
            </a:extLst>
          </p:cNvPr>
          <p:cNvSpPr>
            <a:spLocks noGrp="1"/>
          </p:cNvSpPr>
          <p:nvPr>
            <p:ph idx="1"/>
          </p:nvPr>
        </p:nvSpPr>
        <p:spPr>
          <a:xfrm>
            <a:off x="620542" y="1639264"/>
            <a:ext cx="10950915" cy="4260855"/>
          </a:xfrm>
        </p:spPr>
        <p:txBody>
          <a:bodyPr>
            <a:noAutofit/>
          </a:bodyPr>
          <a:lstStyle/>
          <a:p>
            <a:pPr marL="358775" lvl="2"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bold" panose="020B0702040204020203" pitchFamily="34" charset="0"/>
                <a:cs typeface="Segoe UI Semibold" panose="020B0702040204020203" pitchFamily="34" charset="0"/>
              </a:rPr>
              <a:t>Plakat minimalne velikosti A3 ali enakovredni elektronski prikazovalnik mora vsebovati: </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bold" panose="020B0702040204020203" pitchFamily="34" charset="0"/>
                <a:cs typeface="Segoe UI Semibold" panose="020B0702040204020203" pitchFamily="34" charset="0"/>
              </a:rPr>
              <a:t>Naslov (velike tiskane črke), ki mora biti ime operacije ali njegov glavni cilj</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bold" panose="020B0702040204020203" pitchFamily="34" charset="0"/>
                <a:cs typeface="Segoe UI Semibold" panose="020B0702040204020203" pitchFamily="34" charset="0"/>
              </a:rPr>
              <a:t>Obvezne elemente označevanja (komplet logotipov)                </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accent5">
                    <a:lumMod val="75000"/>
                  </a:schemeClr>
                </a:solidFill>
                <a:latin typeface="Segoe UI Semibold" panose="020B0702040204020203" pitchFamily="34" charset="0"/>
                <a:cs typeface="Segoe UI Semibold" panose="020B0702040204020203" pitchFamily="34" charset="0"/>
              </a:rPr>
              <a:t>Plakat mora biti postavljen takoj, ko se začne z izvajanjem operacije!</a:t>
            </a:r>
          </a:p>
          <a:p>
            <a:pPr marL="358775" lvl="2"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Priporočeni drugi elementi: </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Opis projekta, ki mora obsegati med 200 in 400 znakov - priporočamo preprost in jasen jezik ter izogibanje uporabi žargona, ponavljanja in kratic oz. drugih okrajšav. Dober opis projekta je smiseln in enostaven za širšo javnost</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Finančni vložek – skupni znesek in EU sofinanciranje, pri čemer se “skupni znesek” nanaša na skupno vrednost projekta, vključno s sofinanciranjem iz EU in javnim/zasebnim financiranjem. “EU sofinanciranje” se nanaša na znesek podpore EU v celotnem proračunu operacije</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Trajanje, ki označuje časovni okvir projekta. Prikaže naj se: mesec/leto</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Slika/fotografija projekta, velika vsaj 300 </a:t>
            </a:r>
            <a:r>
              <a:rPr lang="sl-SI" sz="1200" dirty="0" err="1">
                <a:solidFill>
                  <a:schemeClr val="tx1"/>
                </a:solidFill>
                <a:latin typeface="Segoe UI Semilight" panose="020B0402040204020203" pitchFamily="34" charset="0"/>
                <a:cs typeface="Segoe UI Semilight" panose="020B0402040204020203" pitchFamily="34" charset="0"/>
              </a:rPr>
              <a:t>dpi</a:t>
            </a:r>
            <a:r>
              <a:rPr lang="sl-SI" sz="1200" dirty="0">
                <a:solidFill>
                  <a:schemeClr val="tx1"/>
                </a:solidFill>
                <a:latin typeface="Segoe UI Semilight" panose="020B0402040204020203" pitchFamily="34" charset="0"/>
                <a:cs typeface="Segoe UI Semilight" panose="020B0402040204020203" pitchFamily="34" charset="0"/>
              </a:rPr>
              <a:t>. Ne pozabite pripisati avtorja fotografije</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Spletna stran, s katero zainteresirani javnosti zagotovite dodatne informacije o projektu. Poskrbite, da bodo podatki na spletni strani ostali dolgoročno aktualni</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QR koda</a:t>
            </a:r>
          </a:p>
          <a:p>
            <a:pPr marL="1091847" lvl="6" indent="-358775">
              <a:lnSpc>
                <a:spcPct val="100000"/>
              </a:lnSpc>
              <a:spcBef>
                <a:spcPts val="600"/>
              </a:spcBef>
              <a:spcAft>
                <a:spcPts val="200"/>
              </a:spcAft>
              <a:buSzPct val="100000"/>
              <a:buFont typeface="Symbol" panose="05050102010706020507" pitchFamily="18" charset="2"/>
              <a:buChar char="·"/>
            </a:pPr>
            <a:r>
              <a:rPr lang="sl-SI" sz="1200" dirty="0">
                <a:solidFill>
                  <a:schemeClr val="tx1"/>
                </a:solidFill>
                <a:latin typeface="Segoe UI Semilight" panose="020B0402040204020203" pitchFamily="34" charset="0"/>
                <a:cs typeface="Segoe UI Semilight" panose="020B0402040204020203" pitchFamily="34" charset="0"/>
              </a:rPr>
              <a:t>Objava odgovornega za objavo, največkrat je to upravičenec </a:t>
            </a:r>
            <a:endParaRPr lang="en-GB" sz="1200" dirty="0">
              <a:solidFill>
                <a:schemeClr val="tx1"/>
              </a:solidFill>
              <a:latin typeface="Segoe UI Semilight" panose="020B0402040204020203" pitchFamily="34" charset="0"/>
              <a:cs typeface="Segoe UI Semilight" panose="020B0402040204020203" pitchFamily="34" charset="0"/>
            </a:endParaRPr>
          </a:p>
        </p:txBody>
      </p:sp>
      <p:sp>
        <p:nvSpPr>
          <p:cNvPr id="15" name="Označba mesta vsebine 2">
            <a:extLst>
              <a:ext uri="{FF2B5EF4-FFF2-40B4-BE49-F238E27FC236}">
                <a16:creationId xmlns:a16="http://schemas.microsoft.com/office/drawing/2014/main" id="{84398A84-57ED-7F62-F659-8D5C43A5F3FC}"/>
              </a:ext>
            </a:extLst>
          </p:cNvPr>
          <p:cNvSpPr txBox="1">
            <a:spLocks/>
          </p:cNvSpPr>
          <p:nvPr/>
        </p:nvSpPr>
        <p:spPr>
          <a:xfrm>
            <a:off x="620542" y="5598366"/>
            <a:ext cx="10950915" cy="74394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lnSpc>
                <a:spcPct val="100000"/>
              </a:lnSpc>
              <a:spcBef>
                <a:spcPts val="600"/>
              </a:spcBef>
              <a:spcAft>
                <a:spcPts val="200"/>
              </a:spcAft>
              <a:buSzPct val="100000"/>
              <a:buFont typeface="Symbol" panose="05050102010706020507" pitchFamily="18" charset="2"/>
              <a:buChar char="·"/>
            </a:pPr>
            <a:r>
              <a:rPr lang="sl-SI" sz="1200" dirty="0">
                <a:solidFill>
                  <a:schemeClr val="tx1">
                    <a:lumMod val="85000"/>
                    <a:lumOff val="15000"/>
                  </a:schemeClr>
                </a:solidFill>
                <a:latin typeface="Segoe UI Semilight" panose="020B0402040204020203" pitchFamily="34" charset="0"/>
                <a:cs typeface="Segoe UI Semilight" panose="020B0402040204020203" pitchFamily="34" charset="0"/>
              </a:rPr>
              <a:t>V primeru, da se odločite tudi za vključitev „priporočenih drugih elementov označevanja“, mora biti plakat nujno oblikovan, kot prikazuje primer v navodilih.</a:t>
            </a:r>
          </a:p>
          <a:p>
            <a:pPr marL="358775" lvl="2" indent="-358775">
              <a:lnSpc>
                <a:spcPct val="100000"/>
              </a:lnSpc>
              <a:spcBef>
                <a:spcPts val="600"/>
              </a:spcBef>
              <a:spcAft>
                <a:spcPts val="200"/>
              </a:spcAft>
              <a:buSzPct val="100000"/>
              <a:buFont typeface="Symbol" panose="05050102010706020507" pitchFamily="18" charset="2"/>
              <a:buChar char="·"/>
            </a:pPr>
            <a:r>
              <a:rPr lang="sl-SI" sz="1200" dirty="0">
                <a:solidFill>
                  <a:schemeClr val="tx1">
                    <a:lumMod val="85000"/>
                    <a:lumOff val="15000"/>
                  </a:schemeClr>
                </a:solidFill>
                <a:latin typeface="Segoe UI Semilight" panose="020B0402040204020203" pitchFamily="34" charset="0"/>
                <a:cs typeface="Segoe UI Semilight" panose="020B0402040204020203" pitchFamily="34" charset="0"/>
              </a:rPr>
              <a:t>Pri oblikovanju table, panoja ali plakata si pomagajte </a:t>
            </a:r>
            <a:r>
              <a:rPr lang="sl-SI" sz="1200" dirty="0">
                <a:solidFill>
                  <a:schemeClr val="tx1">
                    <a:lumMod val="85000"/>
                    <a:lumOff val="15000"/>
                  </a:schemeClr>
                </a:solidFill>
                <a:latin typeface="Segoe UI Semilight" panose="020B0402040204020203" pitchFamily="34" charset="0"/>
                <a:cs typeface="Segoe UI Semilight" panose="020B0402040204020203" pitchFamily="34" charset="0"/>
                <a:hlinkClick r:id="rId3"/>
              </a:rPr>
              <a:t>s spletnim generatorjem</a:t>
            </a:r>
            <a:r>
              <a:rPr lang="sl-SI" sz="1200" dirty="0">
                <a:solidFill>
                  <a:schemeClr val="tx1">
                    <a:lumMod val="85000"/>
                    <a:lumOff val="15000"/>
                  </a:schemeClr>
                </a:solidFill>
                <a:latin typeface="Segoe UI Semilight" panose="020B0402040204020203" pitchFamily="34" charset="0"/>
                <a:cs typeface="Segoe UI Semilight" panose="020B0402040204020203" pitchFamily="34" charset="0"/>
              </a:rPr>
              <a:t>.</a:t>
            </a:r>
          </a:p>
        </p:txBody>
      </p:sp>
      <p:sp>
        <p:nvSpPr>
          <p:cNvPr id="4" name="Označba mesta datuma 1">
            <a:extLst>
              <a:ext uri="{FF2B5EF4-FFF2-40B4-BE49-F238E27FC236}">
                <a16:creationId xmlns:a16="http://schemas.microsoft.com/office/drawing/2014/main" id="{26832BFE-AC7E-55C8-5AA3-9E782E15FDB5}"/>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7" name="Znak za minus 6">
            <a:extLst>
              <a:ext uri="{FF2B5EF4-FFF2-40B4-BE49-F238E27FC236}">
                <a16:creationId xmlns:a16="http://schemas.microsoft.com/office/drawing/2014/main" id="{5BDD1841-1F60-116B-3392-92DC376E7024}"/>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grpSp>
        <p:nvGrpSpPr>
          <p:cNvPr id="9" name="Skupina 8">
            <a:extLst>
              <a:ext uri="{FF2B5EF4-FFF2-40B4-BE49-F238E27FC236}">
                <a16:creationId xmlns:a16="http://schemas.microsoft.com/office/drawing/2014/main" id="{8C5307C0-7A47-4213-598F-EEC60FF747FC}"/>
              </a:ext>
            </a:extLst>
          </p:cNvPr>
          <p:cNvGrpSpPr/>
          <p:nvPr/>
        </p:nvGrpSpPr>
        <p:grpSpPr>
          <a:xfrm>
            <a:off x="4825999" y="-16600"/>
            <a:ext cx="2539999" cy="1524000"/>
            <a:chOff x="4191000" y="3725333"/>
            <a:chExt cx="2539999" cy="1524000"/>
          </a:xfrm>
        </p:grpSpPr>
        <p:sp>
          <p:nvSpPr>
            <p:cNvPr id="10" name="Pravokotnik 9">
              <a:extLst>
                <a:ext uri="{FF2B5EF4-FFF2-40B4-BE49-F238E27FC236}">
                  <a16:creationId xmlns:a16="http://schemas.microsoft.com/office/drawing/2014/main" id="{123A286F-279A-C446-32F1-404BEC02441E}"/>
                </a:ext>
              </a:extLst>
            </p:cNvPr>
            <p:cNvSpPr/>
            <p:nvPr/>
          </p:nvSpPr>
          <p:spPr>
            <a:xfrm>
              <a:off x="4191000" y="3725333"/>
              <a:ext cx="2539999" cy="1524000"/>
            </a:xfrm>
            <a:prstGeom prst="rect">
              <a:avLst/>
            </a:prstGeom>
            <a:solidFill>
              <a:schemeClr val="accent4"/>
            </a:solidFill>
          </p:spPr>
          <p:style>
            <a:lnRef idx="2">
              <a:schemeClr val="lt1">
                <a:hueOff val="0"/>
                <a:satOff val="0"/>
                <a:lumOff val="0"/>
                <a:alphaOff val="0"/>
              </a:schemeClr>
            </a:lnRef>
            <a:fillRef idx="1">
              <a:scrgbClr r="0" g="0" b="0"/>
            </a:fillRef>
            <a:effectRef idx="0">
              <a:schemeClr val="accent6">
                <a:shade val="50000"/>
                <a:hueOff val="41319"/>
                <a:satOff val="2046"/>
                <a:lumOff val="9246"/>
                <a:alphaOff val="0"/>
              </a:schemeClr>
            </a:effectRef>
            <a:fontRef idx="minor">
              <a:schemeClr val="lt1"/>
            </a:fontRef>
          </p:style>
        </p:sp>
        <p:sp>
          <p:nvSpPr>
            <p:cNvPr id="11" name="PoljeZBesedilom 10">
              <a:extLst>
                <a:ext uri="{FF2B5EF4-FFF2-40B4-BE49-F238E27FC236}">
                  <a16:creationId xmlns:a16="http://schemas.microsoft.com/office/drawing/2014/main" id="{14F12BF6-052F-0ED2-0630-3EAE49F231E1}"/>
                </a:ext>
              </a:extLst>
            </p:cNvPr>
            <p:cNvSpPr txBox="1"/>
            <p:nvPr/>
          </p:nvSpPr>
          <p:spPr>
            <a:xfrm>
              <a:off x="4191000" y="3725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l-SI" sz="1400" b="0" kern="1200" dirty="0">
                  <a:latin typeface="Segoe UI Semilight" panose="020B0402040204020203" pitchFamily="34" charset="0"/>
                  <a:cs typeface="Segoe UI Semilight" panose="020B0402040204020203" pitchFamily="34" charset="0"/>
                </a:rPr>
                <a:t>PLAKAT  ALI ENAKOVREDEN ELEKTRONSKI PRIKAZOVALNIK</a:t>
              </a:r>
            </a:p>
          </p:txBody>
        </p:sp>
      </p:grpSp>
    </p:spTree>
    <p:extLst>
      <p:ext uri="{BB962C8B-B14F-4D97-AF65-F5344CB8AC3E}">
        <p14:creationId xmlns:p14="http://schemas.microsoft.com/office/powerpoint/2010/main" val="3015448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053E-5E24-0443-B18F-F5BF99EFB34A}"/>
            </a:ext>
          </a:extLst>
        </p:cNvPr>
        <p:cNvGrpSpPr/>
        <p:nvPr/>
      </p:nvGrpSpPr>
      <p:grpSpPr>
        <a:xfrm>
          <a:off x="0" y="0"/>
          <a:ext cx="0" cy="0"/>
          <a:chOff x="0" y="0"/>
          <a:chExt cx="0" cy="0"/>
        </a:xfrm>
      </p:grpSpPr>
      <p:sp>
        <p:nvSpPr>
          <p:cNvPr id="2" name="Pravokotnik 4">
            <a:extLst>
              <a:ext uri="{FF2B5EF4-FFF2-40B4-BE49-F238E27FC236}">
                <a16:creationId xmlns:a16="http://schemas.microsoft.com/office/drawing/2014/main" id="{F3C6FE83-7843-E52D-D83C-9E18223F5F98}"/>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54F67BFD-D2DF-607F-8605-CCF02A089698}"/>
              </a:ext>
            </a:extLst>
          </p:cNvPr>
          <p:cNvSpPr>
            <a:spLocks noGrp="1"/>
          </p:cNvSpPr>
          <p:nvPr>
            <p:ph type="sldNum" sz="quarter" idx="12"/>
          </p:nvPr>
        </p:nvSpPr>
        <p:spPr/>
        <p:txBody>
          <a:bodyPr/>
          <a:lstStyle/>
          <a:p>
            <a:fld id="{6D22F896-40B5-4ADD-8801-0D06FADFA095}" type="slidenum">
              <a:rPr lang="sl-SI" noProof="0" smtClean="0"/>
              <a:t>33</a:t>
            </a:fld>
            <a:endParaRPr lang="sl-SI" noProof="0" dirty="0"/>
          </a:p>
        </p:txBody>
      </p:sp>
      <p:pic>
        <p:nvPicPr>
          <p:cNvPr id="3" name="Slika 2" descr="Slika, ki vsebuje besede pisava, logotip, grafika, oblikovanje&#10;&#10;Vsebina, ustvarjena z UI, morda ni pravilna.">
            <a:extLst>
              <a:ext uri="{FF2B5EF4-FFF2-40B4-BE49-F238E27FC236}">
                <a16:creationId xmlns:a16="http://schemas.microsoft.com/office/drawing/2014/main" id="{4967D54D-6604-0A93-5199-A22D9238BE4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pic>
        <p:nvPicPr>
          <p:cNvPr id="7" name="Slika 6" descr="Slika, ki vsebuje besede besedilo, posnetek zaslona, spletno mesto, spletna stran&#10;&#10;Vsebina, ustvarjena z UI, morda ni pravilna.">
            <a:extLst>
              <a:ext uri="{FF2B5EF4-FFF2-40B4-BE49-F238E27FC236}">
                <a16:creationId xmlns:a16="http://schemas.microsoft.com/office/drawing/2014/main" id="{4ABDF65F-DE59-2D52-E14C-254D5F515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353" y="310768"/>
            <a:ext cx="4313294" cy="5723116"/>
          </a:xfrm>
          <a:prstGeom prst="rect">
            <a:avLst/>
          </a:prstGeom>
        </p:spPr>
      </p:pic>
      <p:sp>
        <p:nvSpPr>
          <p:cNvPr id="4" name="Označba mesta datuma 1">
            <a:extLst>
              <a:ext uri="{FF2B5EF4-FFF2-40B4-BE49-F238E27FC236}">
                <a16:creationId xmlns:a16="http://schemas.microsoft.com/office/drawing/2014/main" id="{8CA42DE8-9562-76C5-22CA-81570DC9FD00}"/>
              </a:ext>
            </a:extLst>
          </p:cNvPr>
          <p:cNvSpPr>
            <a:spLocks noGrp="1"/>
          </p:cNvSpPr>
          <p:nvPr>
            <p:ph type="dt" sz="half" idx="10"/>
          </p:nvPr>
        </p:nvSpPr>
        <p:spPr>
          <a:xfrm>
            <a:off x="1097280" y="6459785"/>
            <a:ext cx="3129815" cy="365125"/>
          </a:xfrm>
        </p:spPr>
        <p:txBody>
          <a:bodyPr/>
          <a:lstStyle/>
          <a:p>
            <a:r>
              <a:rPr lang="sl-SI" dirty="0"/>
              <a:t>Označevanje vira sofinanciranja </a:t>
            </a:r>
          </a:p>
        </p:txBody>
      </p:sp>
      <p:sp>
        <p:nvSpPr>
          <p:cNvPr id="5" name="Znak za minus 4">
            <a:extLst>
              <a:ext uri="{FF2B5EF4-FFF2-40B4-BE49-F238E27FC236}">
                <a16:creationId xmlns:a16="http://schemas.microsoft.com/office/drawing/2014/main" id="{FB4FDA27-C5DC-C8D6-39A3-E42D1777AFA9}"/>
              </a:ext>
            </a:extLst>
          </p:cNvPr>
          <p:cNvSpPr/>
          <p:nvPr/>
        </p:nvSpPr>
        <p:spPr>
          <a:xfrm>
            <a:off x="-325305" y="-727249"/>
            <a:ext cx="2178425" cy="2663486"/>
          </a:xfrm>
          <a:prstGeom prst="mathMinus">
            <a:avLst/>
          </a:prstGeom>
          <a:solidFill>
            <a:schemeClr val="accent1"/>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Segoe UI Black" panose="020B0A02040204020203" pitchFamily="34" charset="0"/>
                <a:ea typeface="Segoe UI Black" panose="020B0A02040204020203" pitchFamily="34" charset="0"/>
              </a:rPr>
              <a:t>ES</a:t>
            </a:r>
            <a:r>
              <a:rPr lang="sl-SI" dirty="0">
                <a:solidFill>
                  <a:schemeClr val="bg1"/>
                </a:solidFill>
                <a:latin typeface="Segoe UI Black" panose="020B0A02040204020203" pitchFamily="34" charset="0"/>
                <a:ea typeface="Segoe UI Black" panose="020B0A02040204020203" pitchFamily="34" charset="0"/>
              </a:rPr>
              <a:t>R</a:t>
            </a:r>
            <a:r>
              <a:rPr lang="en-GB" dirty="0">
                <a:solidFill>
                  <a:schemeClr val="bg1"/>
                </a:solidFill>
                <a:latin typeface="Segoe UI Black" panose="020B0A02040204020203" pitchFamily="34" charset="0"/>
                <a:ea typeface="Segoe UI Black" panose="020B0A02040204020203" pitchFamily="34" charset="0"/>
              </a:rPr>
              <a:t>R </a:t>
            </a:r>
            <a:r>
              <a:rPr lang="en-GB" dirty="0" err="1">
                <a:solidFill>
                  <a:schemeClr val="bg1"/>
                </a:solidFill>
                <a:latin typeface="Segoe UI Black" panose="020B0A02040204020203" pitchFamily="34" charset="0"/>
                <a:ea typeface="Segoe UI Black" panose="020B0A02040204020203" pitchFamily="34" charset="0"/>
              </a:rPr>
              <a:t>sklad</a:t>
            </a:r>
            <a:endParaRPr lang="sl-SI" dirty="0">
              <a:solidFill>
                <a:schemeClr val="bg1"/>
              </a:solidFill>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484487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C482E66-12F8-F2F1-F8B0-14907AEAFD79}"/>
            </a:ext>
          </a:extLst>
        </p:cNvPr>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88A30023-9B25-E8D0-EA20-3F9437CC1108}"/>
              </a:ext>
            </a:extLst>
          </p:cNvPr>
          <p:cNvSpPr>
            <a:spLocks noGrp="1"/>
          </p:cNvSpPr>
          <p:nvPr>
            <p:ph type="dt" sz="half" idx="10"/>
          </p:nvPr>
        </p:nvSpPr>
        <p:spPr/>
        <p:txBody>
          <a:bodyPr/>
          <a:lstStyle/>
          <a:p>
            <a:r>
              <a:rPr lang="sl-SI"/>
              <a:t>LOGATEC, 18. 6. 2025</a:t>
            </a:r>
            <a:endParaRPr lang="en-US" dirty="0"/>
          </a:p>
        </p:txBody>
      </p:sp>
      <p:sp>
        <p:nvSpPr>
          <p:cNvPr id="5" name="Označba mesta noge 4">
            <a:extLst>
              <a:ext uri="{FF2B5EF4-FFF2-40B4-BE49-F238E27FC236}">
                <a16:creationId xmlns:a16="http://schemas.microsoft.com/office/drawing/2014/main" id="{1602DC89-8CAA-E51E-A63A-1D162B2AF166}"/>
              </a:ext>
            </a:extLst>
          </p:cNvPr>
          <p:cNvSpPr>
            <a:spLocks noGrp="1"/>
          </p:cNvSpPr>
          <p:nvPr>
            <p:ph type="ftr" sz="quarter" idx="11"/>
          </p:nvPr>
        </p:nvSpPr>
        <p:spPr/>
        <p:txBody>
          <a:bodyPr/>
          <a:lstStyle/>
          <a:p>
            <a:r>
              <a:rPr lang="en-US"/>
              <a:t>UPRAVNI ODBOR LAS s CILjem, 9. seja</a:t>
            </a:r>
            <a:endParaRPr lang="en-US" dirty="0"/>
          </a:p>
        </p:txBody>
      </p:sp>
      <p:sp>
        <p:nvSpPr>
          <p:cNvPr id="6" name="Označba mesta številke diapozitiva 5">
            <a:extLst>
              <a:ext uri="{FF2B5EF4-FFF2-40B4-BE49-F238E27FC236}">
                <a16:creationId xmlns:a16="http://schemas.microsoft.com/office/drawing/2014/main" id="{4DE5F417-9948-8B77-C769-BF733B68D092}"/>
              </a:ext>
            </a:extLst>
          </p:cNvPr>
          <p:cNvSpPr>
            <a:spLocks noGrp="1"/>
          </p:cNvSpPr>
          <p:nvPr>
            <p:ph type="sldNum" sz="quarter" idx="12"/>
          </p:nvPr>
        </p:nvSpPr>
        <p:spPr/>
        <p:txBody>
          <a:bodyPr/>
          <a:lstStyle/>
          <a:p>
            <a:fld id="{6D22F896-40B5-4ADD-8801-0D06FADFA095}" type="slidenum">
              <a:rPr lang="en-US" smtClean="0"/>
              <a:t>34</a:t>
            </a:fld>
            <a:endParaRPr lang="en-US" dirty="0"/>
          </a:p>
        </p:txBody>
      </p:sp>
      <p:sp>
        <p:nvSpPr>
          <p:cNvPr id="7" name="Pravokotnik 6">
            <a:extLst>
              <a:ext uri="{FF2B5EF4-FFF2-40B4-BE49-F238E27FC236}">
                <a16:creationId xmlns:a16="http://schemas.microsoft.com/office/drawing/2014/main" id="{EB52A264-818F-2224-623B-64814A401B9F}"/>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Naslov 1">
            <a:extLst>
              <a:ext uri="{FF2B5EF4-FFF2-40B4-BE49-F238E27FC236}">
                <a16:creationId xmlns:a16="http://schemas.microsoft.com/office/drawing/2014/main" id="{750A9958-7ED5-EAFE-AD49-58A9ECC0F606}"/>
              </a:ext>
            </a:extLst>
          </p:cNvPr>
          <p:cNvSpPr>
            <a:spLocks noGrp="1"/>
          </p:cNvSpPr>
          <p:nvPr>
            <p:ph type="title"/>
          </p:nvPr>
        </p:nvSpPr>
        <p:spPr>
          <a:xfrm>
            <a:off x="1097280" y="0"/>
            <a:ext cx="10058400" cy="5686926"/>
          </a:xfrm>
        </p:spPr>
        <p:txBody>
          <a:bodyPr>
            <a:normAutofit/>
          </a:bodyPr>
          <a:lstStyle/>
          <a:p>
            <a:r>
              <a:rPr lang="sl-SI" kern="0" spc="200" dirty="0">
                <a:solidFill>
                  <a:schemeClr val="bg1">
                    <a:lumMod val="95000"/>
                  </a:schemeClr>
                </a:solidFill>
                <a:latin typeface="Segoe UI Semibold" panose="020B0702040204020203" pitchFamily="34" charset="0"/>
                <a:cs typeface="Segoe UI Semibold" panose="020B0702040204020203" pitchFamily="34" charset="0"/>
              </a:rPr>
              <a:t>ODDAJA</a:t>
            </a:r>
            <a:r>
              <a:rPr lang="en-GB" kern="0" spc="200" dirty="0">
                <a:solidFill>
                  <a:schemeClr val="bg1">
                    <a:lumMod val="95000"/>
                  </a:schemeClr>
                </a:solidFill>
                <a:latin typeface="Segoe UI Semibold" panose="020B0702040204020203" pitchFamily="34" charset="0"/>
                <a:cs typeface="Segoe UI Semibold" panose="020B0702040204020203" pitchFamily="34" charset="0"/>
              </a:rPr>
              <a:t> </a:t>
            </a:r>
            <a:r>
              <a:rPr lang="sl-SI" kern="0" spc="200" dirty="0">
                <a:solidFill>
                  <a:schemeClr val="bg1">
                    <a:lumMod val="95000"/>
                  </a:schemeClr>
                </a:solidFill>
                <a:latin typeface="Segoe UI Black" panose="020B0A02040204020203" pitchFamily="34" charset="0"/>
                <a:ea typeface="Segoe UI Black" panose="020B0A02040204020203" pitchFamily="34" charset="0"/>
                <a:cs typeface="Segoe UI Semibold" panose="020B0702040204020203" pitchFamily="34" charset="0"/>
              </a:rPr>
              <a:t>ZAHTEVKA NA LAS</a:t>
            </a:r>
            <a:endParaRPr lang="sl-SI" kern="0" spc="200" dirty="0">
              <a:solidFill>
                <a:schemeClr val="bg1">
                  <a:lumMod val="95000"/>
                </a:schemeClr>
              </a:solidFill>
              <a:latin typeface="Segoe UI Semibold" panose="020B0702040204020203" pitchFamily="34" charset="0"/>
              <a:cs typeface="Segoe UI Semibold" panose="020B0702040204020203" pitchFamily="34" charset="0"/>
            </a:endParaRPr>
          </a:p>
        </p:txBody>
      </p:sp>
      <p:sp>
        <p:nvSpPr>
          <p:cNvPr id="2" name="Naslov 1">
            <a:extLst>
              <a:ext uri="{FF2B5EF4-FFF2-40B4-BE49-F238E27FC236}">
                <a16:creationId xmlns:a16="http://schemas.microsoft.com/office/drawing/2014/main" id="{056D04AF-C48D-D4A7-1F7F-CE3721CBF0DE}"/>
              </a:ext>
            </a:extLst>
          </p:cNvPr>
          <p:cNvSpPr txBox="1">
            <a:spLocks/>
          </p:cNvSpPr>
          <p:nvPr/>
        </p:nvSpPr>
        <p:spPr>
          <a:xfrm>
            <a:off x="1097280" y="1"/>
            <a:ext cx="1891363" cy="22699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8000" kern="0" spc="200" dirty="0">
                <a:solidFill>
                  <a:schemeClr val="accent6">
                    <a:lumMod val="20000"/>
                    <a:lumOff val="80000"/>
                    <a:alpha val="30000"/>
                  </a:schemeClr>
                </a:solidFill>
                <a:latin typeface="Segoe UI Semibold" panose="020B0702040204020203" pitchFamily="34" charset="0"/>
                <a:cs typeface="Segoe UI Semibold" panose="020B0702040204020203" pitchFamily="34" charset="0"/>
              </a:rPr>
              <a:t>03</a:t>
            </a:r>
          </a:p>
        </p:txBody>
      </p:sp>
    </p:spTree>
    <p:extLst>
      <p:ext uri="{BB962C8B-B14F-4D97-AF65-F5344CB8AC3E}">
        <p14:creationId xmlns:p14="http://schemas.microsoft.com/office/powerpoint/2010/main" val="384829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4AB85-C83E-3EEA-97DC-6CF40AA6C1A9}"/>
            </a:ext>
          </a:extLst>
        </p:cNvPr>
        <p:cNvGrpSpPr/>
        <p:nvPr/>
      </p:nvGrpSpPr>
      <p:grpSpPr>
        <a:xfrm>
          <a:off x="0" y="0"/>
          <a:ext cx="0" cy="0"/>
          <a:chOff x="0" y="0"/>
          <a:chExt cx="0" cy="0"/>
        </a:xfrm>
      </p:grpSpPr>
      <p:sp>
        <p:nvSpPr>
          <p:cNvPr id="3" name="Pravokotnik 4">
            <a:extLst>
              <a:ext uri="{FF2B5EF4-FFF2-40B4-BE49-F238E27FC236}">
                <a16:creationId xmlns:a16="http://schemas.microsoft.com/office/drawing/2014/main" id="{E2C29120-84F6-A8D9-7650-DA040685D32B}"/>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3353F0CC-26C0-AD92-670A-9B9CC7A68BCB}"/>
              </a:ext>
            </a:extLst>
          </p:cNvPr>
          <p:cNvSpPr>
            <a:spLocks noGrp="1"/>
          </p:cNvSpPr>
          <p:nvPr>
            <p:ph type="sldNum" sz="quarter" idx="12"/>
          </p:nvPr>
        </p:nvSpPr>
        <p:spPr/>
        <p:txBody>
          <a:bodyPr/>
          <a:lstStyle/>
          <a:p>
            <a:fld id="{6D22F896-40B5-4ADD-8801-0D06FADFA095}" type="slidenum">
              <a:rPr lang="sl-SI" noProof="0" smtClean="0"/>
              <a:t>35</a:t>
            </a:fld>
            <a:endParaRPr lang="sl-SI" noProof="0" dirty="0"/>
          </a:p>
        </p:txBody>
      </p:sp>
      <p:sp>
        <p:nvSpPr>
          <p:cNvPr id="2" name="Označba mesta vsebine 2">
            <a:extLst>
              <a:ext uri="{FF2B5EF4-FFF2-40B4-BE49-F238E27FC236}">
                <a16:creationId xmlns:a16="http://schemas.microsoft.com/office/drawing/2014/main" id="{C663A3B2-FFA4-76A6-C901-DA3A318843C5}"/>
              </a:ext>
            </a:extLst>
          </p:cNvPr>
          <p:cNvSpPr txBox="1">
            <a:spLocks/>
          </p:cNvSpPr>
          <p:nvPr/>
        </p:nvSpPr>
        <p:spPr>
          <a:xfrm>
            <a:off x="1049867" y="1490667"/>
            <a:ext cx="10092266" cy="4484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50000"/>
              </a:lnSpc>
              <a:buFont typeface="+mj-lt"/>
              <a:buAutoNum type="arabicPeriod"/>
            </a:pPr>
            <a:r>
              <a:rPr lang="sl-SI" sz="1500" dirty="0">
                <a:latin typeface="Segoe UI Semilight" panose="020B0402040204020203" pitchFamily="34" charset="0"/>
                <a:cs typeface="Segoe UI Semilight" panose="020B0402040204020203" pitchFamily="34" charset="0"/>
              </a:rPr>
              <a:t>Partnerji projekta naj dokazila za zahtevke za izplačilo predložijo pisarni LAS s CILjem najkasneje </a:t>
            </a:r>
            <a:r>
              <a:rPr lang="sl-SI" sz="1500" b="1" dirty="0">
                <a:solidFill>
                  <a:schemeClr val="accent5">
                    <a:lumMod val="75000"/>
                  </a:schemeClr>
                </a:solidFill>
                <a:latin typeface="Segoe UI Semilight" panose="020B0402040204020203" pitchFamily="34" charset="0"/>
                <a:ea typeface="Segoe UI Black" panose="020B0A02040204020203" pitchFamily="34" charset="0"/>
                <a:cs typeface="Segoe UI Semilight" panose="020B0402040204020203" pitchFamily="34" charset="0"/>
              </a:rPr>
              <a:t>en mesec </a:t>
            </a:r>
            <a:r>
              <a:rPr lang="sl-SI" sz="1500" dirty="0">
                <a:latin typeface="Segoe UI Semilight" panose="020B0402040204020203" pitchFamily="34" charset="0"/>
                <a:cs typeface="Segoe UI Semilight" panose="020B0402040204020203" pitchFamily="34" charset="0"/>
              </a:rPr>
              <a:t>pred datumom oddaje zahtevka na ARSKTRP oz. MKRR razen, če se s pisarno LAS ne dogovorijo drugače. </a:t>
            </a:r>
          </a:p>
          <a:p>
            <a:pPr marL="457200" indent="-457200" algn="just">
              <a:lnSpc>
                <a:spcPct val="150000"/>
              </a:lnSpc>
              <a:buFont typeface="+mj-lt"/>
              <a:buAutoNum type="arabicPeriod"/>
            </a:pPr>
            <a:r>
              <a:rPr lang="sl-SI" sz="1500" dirty="0">
                <a:latin typeface="Segoe UI Semilight" panose="020B0402040204020203" pitchFamily="34" charset="0"/>
                <a:cs typeface="Segoe UI Semilight" panose="020B0402040204020203" pitchFamily="34" charset="0"/>
              </a:rPr>
              <a:t>Dokazila za zahtevke, ki jih prinesete ali pošljete tudi v </a:t>
            </a:r>
            <a:r>
              <a:rPr lang="sl-SI" sz="1500" b="1" dirty="0">
                <a:solidFill>
                  <a:schemeClr val="accent5">
                    <a:lumMod val="75000"/>
                  </a:schemeClr>
                </a:solidFill>
                <a:latin typeface="Segoe UI Semilight" panose="020B0402040204020203" pitchFamily="34" charset="0"/>
                <a:ea typeface="Segoe UI Black" panose="020B0A02040204020203" pitchFamily="34" charset="0"/>
                <a:cs typeface="Segoe UI Semilight" panose="020B0402040204020203" pitchFamily="34" charset="0"/>
              </a:rPr>
              <a:t>tiskani oz. fizični obliki</a:t>
            </a:r>
            <a:r>
              <a:rPr lang="sl-SI" sz="1500" b="1" dirty="0">
                <a:latin typeface="Segoe UI Semilight" panose="020B0402040204020203" pitchFamily="34" charset="0"/>
                <a:ea typeface="Segoe UI Black" panose="020B0A02040204020203" pitchFamily="34" charset="0"/>
                <a:cs typeface="Segoe UI Semilight" panose="020B0402040204020203" pitchFamily="34" charset="0"/>
              </a:rPr>
              <a:t>: </a:t>
            </a:r>
            <a:r>
              <a:rPr lang="sl-SI" sz="1500" dirty="0">
                <a:latin typeface="Segoe UI Semilight" panose="020B0402040204020203" pitchFamily="34" charset="0"/>
                <a:cs typeface="Segoe UI Semilight" panose="020B0402040204020203" pitchFamily="34" charset="0"/>
              </a:rPr>
              <a:t>zborniki, zloženke, publikacije, ipd.</a:t>
            </a:r>
          </a:p>
          <a:p>
            <a:pPr marL="457200" indent="-457200" algn="just">
              <a:lnSpc>
                <a:spcPct val="150000"/>
              </a:lnSpc>
              <a:buFont typeface="+mj-lt"/>
              <a:buAutoNum type="arabicPeriod"/>
            </a:pPr>
            <a:r>
              <a:rPr lang="sl-SI" sz="1500" dirty="0">
                <a:latin typeface="Segoe UI Semilight" panose="020B0402040204020203" pitchFamily="34" charset="0"/>
                <a:cs typeface="Segoe UI Semilight" panose="020B0402040204020203" pitchFamily="34" charset="0"/>
              </a:rPr>
              <a:t>Pisarna LAS bo predloženo gradivo pregledala in projektne partnerje pozvala k morebitnim dopolnitvam dokumentacije. </a:t>
            </a:r>
          </a:p>
          <a:p>
            <a:pPr marL="457200" indent="-457200" algn="just">
              <a:lnSpc>
                <a:spcPct val="150000"/>
              </a:lnSpc>
              <a:buFont typeface="+mj-lt"/>
              <a:buAutoNum type="arabicPeriod"/>
            </a:pPr>
            <a:r>
              <a:rPr lang="sl-SI" sz="1500" dirty="0">
                <a:latin typeface="Segoe UI Semilight" panose="020B0402040204020203" pitchFamily="34" charset="0"/>
                <a:cs typeface="Segoe UI Semilight" panose="020B0402040204020203" pitchFamily="34" charset="0"/>
              </a:rPr>
              <a:t>O oddaji zahtevka bodo vodilni partnerji projektov obveščeni preko elektronske pošte.</a:t>
            </a:r>
          </a:p>
          <a:p>
            <a:pPr marL="457200" indent="-457200" algn="just">
              <a:lnSpc>
                <a:spcPct val="150000"/>
              </a:lnSpc>
              <a:buFont typeface="+mj-lt"/>
              <a:buAutoNum type="arabicPeriod"/>
            </a:pPr>
            <a:r>
              <a:rPr lang="sl-SI" sz="1500" dirty="0">
                <a:latin typeface="Segoe UI Semilight" panose="020B0402040204020203" pitchFamily="34" charset="0"/>
                <a:cs typeface="Segoe UI Semilight" panose="020B0402040204020203" pitchFamily="34" charset="0"/>
              </a:rPr>
              <a:t>Vso</a:t>
            </a:r>
            <a:r>
              <a:rPr lang="sl-SI" sz="1500" b="1" dirty="0">
                <a:solidFill>
                  <a:schemeClr val="accent5">
                    <a:lumMod val="75000"/>
                  </a:schemeClr>
                </a:solidFill>
                <a:latin typeface="Segoe UI Semilight" panose="020B0402040204020203" pitchFamily="34" charset="0"/>
                <a:cs typeface="Segoe UI Semilight" panose="020B0402040204020203" pitchFamily="34" charset="0"/>
              </a:rPr>
              <a:t> projektno dokumentacijo morate hraniti še 5 let od 31. decembra leta, v katerem je bilo opravljeno zadnje plačilo upravičencu </a:t>
            </a:r>
            <a:r>
              <a:rPr lang="sl-SI" sz="1500" i="1" dirty="0">
                <a:latin typeface="Segoe UI Semilight" panose="020B0402040204020203" pitchFamily="34" charset="0"/>
                <a:cs typeface="Segoe UI Semilight" panose="020B0402040204020203" pitchFamily="34" charset="0"/>
              </a:rPr>
              <a:t>(ali 10 let za de </a:t>
            </a:r>
            <a:r>
              <a:rPr lang="sl-SI" sz="1500" i="1" dirty="0" err="1">
                <a:latin typeface="Segoe UI Semilight" panose="020B0402040204020203" pitchFamily="34" charset="0"/>
                <a:cs typeface="Segoe UI Semilight" panose="020B0402040204020203" pitchFamily="34" charset="0"/>
              </a:rPr>
              <a:t>minimis</a:t>
            </a:r>
            <a:r>
              <a:rPr lang="sl-SI" sz="1500" i="1" dirty="0">
                <a:latin typeface="Segoe UI Semilight" panose="020B0402040204020203" pitchFamily="34" charset="0"/>
                <a:cs typeface="Segoe UI Semilight" panose="020B0402040204020203" pitchFamily="34" charset="0"/>
              </a:rPr>
              <a:t>).</a:t>
            </a:r>
            <a:endParaRPr lang="sl-SI" sz="1500" dirty="0">
              <a:latin typeface="Segoe UI Semilight" panose="020B0402040204020203" pitchFamily="34" charset="0"/>
              <a:cs typeface="Segoe UI Semilight" panose="020B0402040204020203" pitchFamily="34" charset="0"/>
            </a:endParaRPr>
          </a:p>
        </p:txBody>
      </p:sp>
      <p:pic>
        <p:nvPicPr>
          <p:cNvPr id="5" name="Slika 4" descr="Slika, ki vsebuje besede pisava, logotip, grafika, oblikovanje&#10;&#10;Vsebina, ustvarjena z UI, morda ni pravilna.">
            <a:extLst>
              <a:ext uri="{FF2B5EF4-FFF2-40B4-BE49-F238E27FC236}">
                <a16:creationId xmlns:a16="http://schemas.microsoft.com/office/drawing/2014/main" id="{11988064-B461-2282-D08E-E190D58A5D2C}"/>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4" name="Označba mesta datuma 1">
            <a:extLst>
              <a:ext uri="{FF2B5EF4-FFF2-40B4-BE49-F238E27FC236}">
                <a16:creationId xmlns:a16="http://schemas.microsoft.com/office/drawing/2014/main" id="{3153DCA4-F4CB-13CB-B7AA-2380420E015B}"/>
              </a:ext>
            </a:extLst>
          </p:cNvPr>
          <p:cNvSpPr>
            <a:spLocks noGrp="1"/>
          </p:cNvSpPr>
          <p:nvPr>
            <p:ph type="dt" sz="half" idx="10"/>
          </p:nvPr>
        </p:nvSpPr>
        <p:spPr>
          <a:xfrm>
            <a:off x="1097280" y="6459785"/>
            <a:ext cx="3129815" cy="365125"/>
          </a:xfrm>
        </p:spPr>
        <p:txBody>
          <a:bodyPr/>
          <a:lstStyle/>
          <a:p>
            <a:r>
              <a:rPr lang="sl-SI" dirty="0"/>
              <a:t>Oddaja zahtevka na LAS</a:t>
            </a:r>
          </a:p>
        </p:txBody>
      </p:sp>
    </p:spTree>
    <p:extLst>
      <p:ext uri="{BB962C8B-B14F-4D97-AF65-F5344CB8AC3E}">
        <p14:creationId xmlns:p14="http://schemas.microsoft.com/office/powerpoint/2010/main" val="2083702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65B81E-507C-3DA5-8882-4338B4C77B83}"/>
            </a:ext>
          </a:extLst>
        </p:cNvPr>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69A04D50-C920-3CD7-4219-622E2A8FEDD5}"/>
              </a:ext>
            </a:extLst>
          </p:cNvPr>
          <p:cNvSpPr>
            <a:spLocks noGrp="1"/>
          </p:cNvSpPr>
          <p:nvPr>
            <p:ph type="dt" sz="half" idx="10"/>
          </p:nvPr>
        </p:nvSpPr>
        <p:spPr/>
        <p:txBody>
          <a:bodyPr/>
          <a:lstStyle/>
          <a:p>
            <a:r>
              <a:rPr lang="sl-SI"/>
              <a:t>LOGATEC, 18. 6. 2025</a:t>
            </a:r>
            <a:endParaRPr lang="en-US" dirty="0"/>
          </a:p>
        </p:txBody>
      </p:sp>
      <p:sp>
        <p:nvSpPr>
          <p:cNvPr id="5" name="Označba mesta noge 4">
            <a:extLst>
              <a:ext uri="{FF2B5EF4-FFF2-40B4-BE49-F238E27FC236}">
                <a16:creationId xmlns:a16="http://schemas.microsoft.com/office/drawing/2014/main" id="{4B4A3397-B43F-0E2E-7992-7E6E31C99297}"/>
              </a:ext>
            </a:extLst>
          </p:cNvPr>
          <p:cNvSpPr>
            <a:spLocks noGrp="1"/>
          </p:cNvSpPr>
          <p:nvPr>
            <p:ph type="ftr" sz="quarter" idx="11"/>
          </p:nvPr>
        </p:nvSpPr>
        <p:spPr/>
        <p:txBody>
          <a:bodyPr/>
          <a:lstStyle/>
          <a:p>
            <a:r>
              <a:rPr lang="en-US"/>
              <a:t>UPRAVNI ODBOR LAS s CILjem, 9. seja</a:t>
            </a:r>
            <a:endParaRPr lang="en-US" dirty="0"/>
          </a:p>
        </p:txBody>
      </p:sp>
      <p:sp>
        <p:nvSpPr>
          <p:cNvPr id="6" name="Označba mesta številke diapozitiva 5">
            <a:extLst>
              <a:ext uri="{FF2B5EF4-FFF2-40B4-BE49-F238E27FC236}">
                <a16:creationId xmlns:a16="http://schemas.microsoft.com/office/drawing/2014/main" id="{245FB2D1-7989-0E74-73F8-CE76C4AE3AEC}"/>
              </a:ext>
            </a:extLst>
          </p:cNvPr>
          <p:cNvSpPr>
            <a:spLocks noGrp="1"/>
          </p:cNvSpPr>
          <p:nvPr>
            <p:ph type="sldNum" sz="quarter" idx="12"/>
          </p:nvPr>
        </p:nvSpPr>
        <p:spPr/>
        <p:txBody>
          <a:bodyPr/>
          <a:lstStyle/>
          <a:p>
            <a:fld id="{6D22F896-40B5-4ADD-8801-0D06FADFA095}" type="slidenum">
              <a:rPr lang="en-US" smtClean="0"/>
              <a:t>36</a:t>
            </a:fld>
            <a:endParaRPr lang="en-US" dirty="0"/>
          </a:p>
        </p:txBody>
      </p:sp>
      <p:sp>
        <p:nvSpPr>
          <p:cNvPr id="7" name="Pravokotnik 6">
            <a:extLst>
              <a:ext uri="{FF2B5EF4-FFF2-40B4-BE49-F238E27FC236}">
                <a16:creationId xmlns:a16="http://schemas.microsoft.com/office/drawing/2014/main" id="{04A96A7C-57C7-6F2F-62CC-C14D43903512}"/>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Naslov 1">
            <a:extLst>
              <a:ext uri="{FF2B5EF4-FFF2-40B4-BE49-F238E27FC236}">
                <a16:creationId xmlns:a16="http://schemas.microsoft.com/office/drawing/2014/main" id="{73AFE0E2-3990-F29D-0D09-F20564D513B2}"/>
              </a:ext>
            </a:extLst>
          </p:cNvPr>
          <p:cNvSpPr>
            <a:spLocks noGrp="1"/>
          </p:cNvSpPr>
          <p:nvPr>
            <p:ph type="title"/>
          </p:nvPr>
        </p:nvSpPr>
        <p:spPr>
          <a:xfrm>
            <a:off x="1097280" y="0"/>
            <a:ext cx="10058400" cy="5686926"/>
          </a:xfrm>
        </p:spPr>
        <p:txBody>
          <a:bodyPr>
            <a:normAutofit/>
          </a:bodyPr>
          <a:lstStyle/>
          <a:p>
            <a:r>
              <a:rPr lang="sl-SI" kern="0" spc="200" dirty="0">
                <a:solidFill>
                  <a:schemeClr val="bg1">
                    <a:lumMod val="95000"/>
                  </a:schemeClr>
                </a:solidFill>
                <a:latin typeface="Segoe UI Semibold" panose="020B0702040204020203" pitchFamily="34" charset="0"/>
                <a:cs typeface="Segoe UI Semibold" panose="020B0702040204020203" pitchFamily="34" charset="0"/>
              </a:rPr>
              <a:t>POVZETEK</a:t>
            </a:r>
          </a:p>
        </p:txBody>
      </p:sp>
      <p:sp>
        <p:nvSpPr>
          <p:cNvPr id="2" name="Naslov 1">
            <a:extLst>
              <a:ext uri="{FF2B5EF4-FFF2-40B4-BE49-F238E27FC236}">
                <a16:creationId xmlns:a16="http://schemas.microsoft.com/office/drawing/2014/main" id="{8F641EBA-30C8-B25D-08AA-ADDC0AE4C693}"/>
              </a:ext>
            </a:extLst>
          </p:cNvPr>
          <p:cNvSpPr txBox="1">
            <a:spLocks/>
          </p:cNvSpPr>
          <p:nvPr/>
        </p:nvSpPr>
        <p:spPr>
          <a:xfrm>
            <a:off x="1097280" y="1"/>
            <a:ext cx="1891363" cy="22699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8000" kern="0" spc="200" dirty="0">
                <a:solidFill>
                  <a:schemeClr val="accent6">
                    <a:lumMod val="20000"/>
                    <a:lumOff val="80000"/>
                    <a:alpha val="30000"/>
                  </a:schemeClr>
                </a:solidFill>
                <a:latin typeface="Segoe UI Semibold" panose="020B0702040204020203" pitchFamily="34" charset="0"/>
                <a:cs typeface="Segoe UI Semibold" panose="020B0702040204020203" pitchFamily="34" charset="0"/>
              </a:rPr>
              <a:t>04</a:t>
            </a:r>
          </a:p>
        </p:txBody>
      </p:sp>
    </p:spTree>
    <p:extLst>
      <p:ext uri="{BB962C8B-B14F-4D97-AF65-F5344CB8AC3E}">
        <p14:creationId xmlns:p14="http://schemas.microsoft.com/office/powerpoint/2010/main" val="3499045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78E97-A7C0-A9C5-59FC-5B804125A7CB}"/>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B8D4724D-AEAB-2E63-53CF-83F54B689783}"/>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C31B31B6-04E8-A1DF-8901-CF0E94277B1F}"/>
              </a:ext>
            </a:extLst>
          </p:cNvPr>
          <p:cNvSpPr>
            <a:spLocks noGrp="1"/>
          </p:cNvSpPr>
          <p:nvPr>
            <p:ph type="sldNum" sz="quarter" idx="12"/>
          </p:nvPr>
        </p:nvSpPr>
        <p:spPr/>
        <p:txBody>
          <a:bodyPr/>
          <a:lstStyle/>
          <a:p>
            <a:fld id="{6D22F896-40B5-4ADD-8801-0D06FADFA095}" type="slidenum">
              <a:rPr lang="sl-SI" noProof="0" smtClean="0"/>
              <a:t>37</a:t>
            </a:fld>
            <a:endParaRPr lang="sl-SI" noProof="0" dirty="0"/>
          </a:p>
        </p:txBody>
      </p:sp>
      <p:pic>
        <p:nvPicPr>
          <p:cNvPr id="10" name="Slika 9" descr="Slika, ki vsebuje besede pisava, logotip, grafika, oblikovanje&#10;&#10;Vsebina, ustvarjena z UI, morda ni pravilna.">
            <a:extLst>
              <a:ext uri="{FF2B5EF4-FFF2-40B4-BE49-F238E27FC236}">
                <a16:creationId xmlns:a16="http://schemas.microsoft.com/office/drawing/2014/main" id="{CC806D43-0121-DF05-7BD6-146353CBBB55}"/>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2" name="Označba mesta datuma 1">
            <a:extLst>
              <a:ext uri="{FF2B5EF4-FFF2-40B4-BE49-F238E27FC236}">
                <a16:creationId xmlns:a16="http://schemas.microsoft.com/office/drawing/2014/main" id="{F3EEF6E7-8F17-918E-9F9A-8C93F9A82475}"/>
              </a:ext>
            </a:extLst>
          </p:cNvPr>
          <p:cNvSpPr>
            <a:spLocks noGrp="1"/>
          </p:cNvSpPr>
          <p:nvPr>
            <p:ph type="dt" sz="half" idx="10"/>
          </p:nvPr>
        </p:nvSpPr>
        <p:spPr>
          <a:xfrm>
            <a:off x="1097280" y="6459785"/>
            <a:ext cx="3129815" cy="365125"/>
          </a:xfrm>
        </p:spPr>
        <p:txBody>
          <a:bodyPr/>
          <a:lstStyle/>
          <a:p>
            <a:r>
              <a:rPr lang="sl-SI" dirty="0"/>
              <a:t>Povzetek</a:t>
            </a:r>
          </a:p>
        </p:txBody>
      </p:sp>
      <p:sp>
        <p:nvSpPr>
          <p:cNvPr id="3" name="Označba mesta vsebine 2">
            <a:extLst>
              <a:ext uri="{FF2B5EF4-FFF2-40B4-BE49-F238E27FC236}">
                <a16:creationId xmlns:a16="http://schemas.microsoft.com/office/drawing/2014/main" id="{7122CBB8-5DC2-C45F-51C1-DA2BA158BD22}"/>
              </a:ext>
            </a:extLst>
          </p:cNvPr>
          <p:cNvSpPr txBox="1">
            <a:spLocks/>
          </p:cNvSpPr>
          <p:nvPr/>
        </p:nvSpPr>
        <p:spPr>
          <a:xfrm>
            <a:off x="488499" y="606490"/>
            <a:ext cx="5159829" cy="5638829"/>
          </a:xfrm>
          <a:prstGeom prst="rect">
            <a:avLst/>
          </a:prstGeom>
        </p:spPr>
        <p:txBody>
          <a:bodyPr vert="horz" lIns="0" tIns="45720" rIns="0" bIns="45720" rtlCol="0">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50000"/>
              </a:lnSpc>
              <a:spcBef>
                <a:spcPts val="600"/>
              </a:spcBef>
              <a:buNone/>
            </a:pPr>
            <a:r>
              <a:rPr lang="sl-SI"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rPr>
              <a:t>NEINVESTICIJSKI PROJEKTI – ESRR:</a:t>
            </a:r>
          </a:p>
          <a:p>
            <a:pPr marL="0" indent="0">
              <a:lnSpc>
                <a:spcPct val="150000"/>
              </a:lnSpc>
              <a:spcBef>
                <a:spcPts val="600"/>
              </a:spcBef>
              <a:buNone/>
            </a:pPr>
            <a:endParaRPr lang="sl-SI" b="1" dirty="0">
              <a:solidFill>
                <a:schemeClr val="accent1">
                  <a:lumMod val="75000"/>
                </a:schemeClr>
              </a:solidFill>
              <a:latin typeface="Segoe UI Black" panose="020B0A02040204020203" pitchFamily="34" charset="0"/>
              <a:ea typeface="Segoe UI Black" panose="020B0A02040204020203" pitchFamily="34" charset="0"/>
              <a:cs typeface="Segoe UI Semilight" panose="020B0402040204020203" pitchFamily="34" charset="0"/>
            </a:endParaRPr>
          </a:p>
          <a:p>
            <a:pPr marL="358775" lvl="2" indent="-358775" algn="just">
              <a:lnSpc>
                <a:spcPct val="100000"/>
              </a:lnSpc>
              <a:spcBef>
                <a:spcPts val="600"/>
              </a:spcBef>
              <a:spcAft>
                <a:spcPts val="200"/>
              </a:spcAft>
              <a:buSzPct val="100000"/>
              <a:buFont typeface="Symbol" panose="05050102010706020507" pitchFamily="18" charset="2"/>
              <a:buChar char="·"/>
            </a:pPr>
            <a:r>
              <a:rPr lang="sl-SI" sz="1300" b="1" dirty="0">
                <a:solidFill>
                  <a:schemeClr val="tx1"/>
                </a:solidFill>
                <a:latin typeface="Segoe UI Semilight" panose="020B0402040204020203" pitchFamily="34" charset="0"/>
                <a:cs typeface="Segoe UI Semilight" panose="020B0402040204020203" pitchFamily="34" charset="0"/>
              </a:rPr>
              <a:t>Neinvesticijski projekti so tisti, pri katerih se neposredni stroški osebja namenijo za izvedbo večjega dela projektnih aktivnosti, za preostale kategorije upravičenih stroškov pa se uporabi pavšalna stopnja v višini 40 % upravičenih neposrednih stroškov osebja.</a:t>
            </a:r>
          </a:p>
          <a:p>
            <a:pPr marL="358775" lvl="2" indent="-358775" algn="just">
              <a:lnSpc>
                <a:spcPct val="100000"/>
              </a:lnSpc>
              <a:spcBef>
                <a:spcPts val="600"/>
              </a:spcBef>
              <a:spcAft>
                <a:spcPts val="200"/>
              </a:spcAft>
              <a:buSzPct val="100000"/>
              <a:buFont typeface="Symbol" panose="05050102010706020507" pitchFamily="18" charset="2"/>
              <a:buChar char="·"/>
            </a:pPr>
            <a:r>
              <a:rPr lang="sl-SI" sz="1300" dirty="0">
                <a:solidFill>
                  <a:schemeClr val="tx1"/>
                </a:solidFill>
                <a:latin typeface="Segoe UI Semilight" panose="020B0402040204020203" pitchFamily="34" charset="0"/>
                <a:cs typeface="Segoe UI Semilight" panose="020B0402040204020203" pitchFamily="34" charset="0"/>
              </a:rPr>
              <a:t>Ob zahtevku za izplačilo je potrebno posredovati dokazila za stroške osebja. Za pavšalno stopnjo ni potrebno posredovanje dejanskih dokazil, temveč je potrebno le dokazati izvedbo aktivnosti, predvidenih ob vlogi s podpornimi dokazili.</a:t>
            </a:r>
          </a:p>
          <a:p>
            <a:pPr marL="0" lvl="2" indent="0" algn="just">
              <a:lnSpc>
                <a:spcPct val="100000"/>
              </a:lnSpc>
              <a:spcBef>
                <a:spcPts val="600"/>
              </a:spcBef>
              <a:spcAft>
                <a:spcPts val="200"/>
              </a:spcAft>
              <a:buSzPct val="100000"/>
              <a:buNone/>
            </a:pPr>
            <a:r>
              <a:rPr lang="sl-SI" sz="13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RAČUNOVODSTVO</a:t>
            </a:r>
          </a:p>
          <a:p>
            <a:pPr marL="358775" lvl="2" indent="-358775" algn="just">
              <a:lnSpc>
                <a:spcPct val="110000"/>
              </a:lnSpc>
              <a:spcBef>
                <a:spcPts val="600"/>
              </a:spcBef>
              <a:spcAft>
                <a:spcPts val="200"/>
              </a:spcAft>
              <a:buSzPct val="100000"/>
              <a:buFont typeface="Symbol" panose="05050102010706020507" pitchFamily="18" charset="2"/>
              <a:buChar char="·"/>
            </a:pPr>
            <a:r>
              <a:rPr lang="sl-SI" sz="1300" dirty="0">
                <a:solidFill>
                  <a:schemeClr val="tx1"/>
                </a:solidFill>
                <a:latin typeface="Segoe UI Semilight" panose="020B0402040204020203" pitchFamily="34" charset="0"/>
                <a:cs typeface="Segoe UI Semilight" panose="020B0402040204020203" pitchFamily="34" charset="0"/>
              </a:rPr>
              <a:t>V primeru </a:t>
            </a:r>
            <a:r>
              <a:rPr lang="sl-SI" sz="1300" dirty="0" err="1">
                <a:solidFill>
                  <a:schemeClr val="tx1"/>
                </a:solidFill>
                <a:latin typeface="Segoe UI Semilight" panose="020B0402040204020203" pitchFamily="34" charset="0"/>
                <a:cs typeface="Segoe UI Semilight" panose="020B0402040204020203" pitchFamily="34" charset="0"/>
              </a:rPr>
              <a:t>neinvesticijskih</a:t>
            </a:r>
            <a:r>
              <a:rPr lang="sl-SI" sz="1300" dirty="0">
                <a:solidFill>
                  <a:schemeClr val="tx1"/>
                </a:solidFill>
                <a:latin typeface="Segoe UI Semilight" panose="020B0402040204020203" pitchFamily="34" charset="0"/>
                <a:cs typeface="Segoe UI Semilight" panose="020B0402040204020203" pitchFamily="34" charset="0"/>
              </a:rPr>
              <a:t> projektov se na ločenem stroškovnem mestu knjižijo le prihodki oziroma prilivi, medtem ko stroškov (izdatkov), ki se nanašajo in poplačujejo iz prejetih sredstev, ni treba evidentirati na stroškovnem mestu projekta. Ločenost računovodskega evidentiranja poslovnih dogodkov, ki se nanašajo na projekt konzorcija velja za vse partnerje v konzorciju. Pri </a:t>
            </a:r>
            <a:r>
              <a:rPr lang="sl-SI" sz="1300" dirty="0" err="1">
                <a:solidFill>
                  <a:schemeClr val="tx1"/>
                </a:solidFill>
                <a:latin typeface="Segoe UI Semilight" panose="020B0402040204020203" pitchFamily="34" charset="0"/>
                <a:cs typeface="Segoe UI Semilight" panose="020B0402040204020203" pitchFamily="34" charset="0"/>
              </a:rPr>
              <a:t>poslovodečem</a:t>
            </a:r>
            <a:r>
              <a:rPr lang="sl-SI" sz="1300" dirty="0">
                <a:solidFill>
                  <a:schemeClr val="tx1"/>
                </a:solidFill>
                <a:latin typeface="Segoe UI Semilight" panose="020B0402040204020203" pitchFamily="34" charset="0"/>
                <a:cs typeface="Segoe UI Semilight" panose="020B0402040204020203" pitchFamily="34" charset="0"/>
              </a:rPr>
              <a:t> </a:t>
            </a:r>
            <a:r>
              <a:rPr lang="sl-SI" sz="1300" dirty="0" err="1">
                <a:solidFill>
                  <a:schemeClr val="tx1"/>
                </a:solidFill>
                <a:latin typeface="Segoe UI Semilight" panose="020B0402040204020203" pitchFamily="34" charset="0"/>
                <a:cs typeface="Segoe UI Semilight" panose="020B0402040204020203" pitchFamily="34" charset="0"/>
              </a:rPr>
              <a:t>konzorcijskem</a:t>
            </a:r>
            <a:r>
              <a:rPr lang="sl-SI" sz="1300" dirty="0">
                <a:solidFill>
                  <a:schemeClr val="tx1"/>
                </a:solidFill>
                <a:latin typeface="Segoe UI Semilight" panose="020B0402040204020203" pitchFamily="34" charset="0"/>
                <a:cs typeface="Segoe UI Semilight" panose="020B0402040204020203" pitchFamily="34" charset="0"/>
              </a:rPr>
              <a:t> partnerju mora biti na ločenem stroškovnem mestu knjiženo tudi </a:t>
            </a:r>
            <a:r>
              <a:rPr lang="sl-SI" sz="1300" dirty="0" err="1">
                <a:solidFill>
                  <a:schemeClr val="tx1"/>
                </a:solidFill>
                <a:latin typeface="Segoe UI Semilight" panose="020B0402040204020203" pitchFamily="34" charset="0"/>
                <a:cs typeface="Segoe UI Semilight" panose="020B0402040204020203" pitchFamily="34" charset="0"/>
              </a:rPr>
              <a:t>prenakazilo</a:t>
            </a:r>
            <a:r>
              <a:rPr lang="sl-SI" sz="1300" dirty="0">
                <a:solidFill>
                  <a:schemeClr val="tx1"/>
                </a:solidFill>
                <a:latin typeface="Segoe UI Semilight" panose="020B0402040204020203" pitchFamily="34" charset="0"/>
                <a:cs typeface="Segoe UI Semilight" panose="020B0402040204020203" pitchFamily="34" charset="0"/>
              </a:rPr>
              <a:t> ostalim </a:t>
            </a:r>
            <a:r>
              <a:rPr lang="sl-SI" sz="1300" dirty="0" err="1">
                <a:solidFill>
                  <a:schemeClr val="tx1"/>
                </a:solidFill>
                <a:latin typeface="Segoe UI Semilight" panose="020B0402040204020203" pitchFamily="34" charset="0"/>
                <a:cs typeface="Segoe UI Semilight" panose="020B0402040204020203" pitchFamily="34" charset="0"/>
              </a:rPr>
              <a:t>konzorcijskim</a:t>
            </a:r>
            <a:r>
              <a:rPr lang="sl-SI" sz="1300" dirty="0">
                <a:solidFill>
                  <a:schemeClr val="tx1"/>
                </a:solidFill>
                <a:latin typeface="Segoe UI Semilight" panose="020B0402040204020203" pitchFamily="34" charset="0"/>
                <a:cs typeface="Segoe UI Semilight" panose="020B0402040204020203" pitchFamily="34" charset="0"/>
              </a:rPr>
              <a:t> partnerjem (v skladu s </a:t>
            </a:r>
            <a:r>
              <a:rPr lang="sl-SI" sz="1300" dirty="0" err="1">
                <a:solidFill>
                  <a:schemeClr val="tx1"/>
                </a:solidFill>
                <a:latin typeface="Segoe UI Semilight" panose="020B0402040204020203" pitchFamily="34" charset="0"/>
                <a:cs typeface="Segoe UI Semilight" panose="020B0402040204020203" pitchFamily="34" charset="0"/>
              </a:rPr>
              <a:t>konzorcijsko</a:t>
            </a:r>
            <a:r>
              <a:rPr lang="sl-SI" sz="1300" dirty="0">
                <a:solidFill>
                  <a:schemeClr val="tx1"/>
                </a:solidFill>
                <a:latin typeface="Segoe UI Semilight" panose="020B0402040204020203" pitchFamily="34" charset="0"/>
                <a:cs typeface="Segoe UI Semilight" panose="020B0402040204020203" pitchFamily="34" charset="0"/>
              </a:rPr>
              <a:t> pogodbo).</a:t>
            </a:r>
          </a:p>
          <a:p>
            <a:pPr marL="0" indent="0" algn="just">
              <a:lnSpc>
                <a:spcPct val="100000"/>
              </a:lnSpc>
              <a:buNone/>
            </a:pPr>
            <a:r>
              <a:rPr lang="en-GB" sz="13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ZAHTEVEK ZA IZPLAČILO</a:t>
            </a:r>
          </a:p>
          <a:p>
            <a:pPr marL="358775" lvl="2" indent="-358775" algn="just">
              <a:lnSpc>
                <a:spcPct val="110000"/>
              </a:lnSpc>
              <a:spcBef>
                <a:spcPts val="600"/>
              </a:spcBef>
              <a:spcAft>
                <a:spcPts val="200"/>
              </a:spcAft>
              <a:buSzPct val="100000"/>
              <a:buFont typeface="Symbol" panose="05050102010706020507" pitchFamily="18" charset="2"/>
              <a:buChar char="·"/>
            </a:pPr>
            <a:r>
              <a:rPr lang="en-GB" sz="1300" dirty="0">
                <a:solidFill>
                  <a:schemeClr val="tx1"/>
                </a:solidFill>
                <a:latin typeface="Segoe UI Semilight" panose="020B0402040204020203" pitchFamily="34" charset="0"/>
                <a:cs typeface="Segoe UI Semilight" panose="020B0402040204020203" pitchFamily="34" charset="0"/>
              </a:rPr>
              <a:t>VP PROJEKTA </a:t>
            </a:r>
            <a:r>
              <a:rPr lang="en-GB" sz="1300" dirty="0">
                <a:solidFill>
                  <a:schemeClr val="tx1"/>
                </a:solidFill>
                <a:latin typeface="Segoe UI Semilight" panose="020B0402040204020203" pitchFamily="34" charset="0"/>
                <a:cs typeface="Segoe UI Semilight" panose="020B0402040204020203" pitchFamily="34" charset="0"/>
                <a:sym typeface="Wingdings" panose="05000000000000000000" pitchFamily="2" charset="2"/>
              </a:rPr>
              <a:t> VP LAS S CILjem  </a:t>
            </a:r>
            <a:r>
              <a:rPr lang="pl-PL" sz="1300" dirty="0">
                <a:solidFill>
                  <a:schemeClr val="tx1"/>
                </a:solidFill>
                <a:latin typeface="Segoe UI Semilight" panose="020B0402040204020203" pitchFamily="34" charset="0"/>
                <a:cs typeface="Segoe UI Semilight" panose="020B0402040204020203" pitchFamily="34" charset="0"/>
                <a:sym typeface="Wingdings" panose="05000000000000000000" pitchFamily="2" charset="2"/>
              </a:rPr>
              <a:t>Ministrstvo za kohezijo in regionalni razvoj</a:t>
            </a:r>
            <a:endParaRPr lang="en-GB" sz="1300" dirty="0">
              <a:solidFill>
                <a:schemeClr val="tx1"/>
              </a:solidFill>
              <a:latin typeface="Segoe UI Semilight" panose="020B0402040204020203" pitchFamily="34" charset="0"/>
              <a:cs typeface="Segoe UI Semilight" panose="020B0402040204020203" pitchFamily="34" charset="0"/>
              <a:sym typeface="Wingdings" panose="05000000000000000000" pitchFamily="2" charset="2"/>
            </a:endParaRPr>
          </a:p>
          <a:p>
            <a:pPr marL="0" indent="0" algn="just">
              <a:lnSpc>
                <a:spcPct val="100000"/>
              </a:lnSpc>
              <a:buNone/>
            </a:pPr>
            <a:r>
              <a:rPr lang="en-GB" sz="13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OZNAČEVANJE</a:t>
            </a:r>
          </a:p>
          <a:p>
            <a:pPr marL="358775" lvl="2" indent="-358775" algn="just">
              <a:lnSpc>
                <a:spcPct val="110000"/>
              </a:lnSpc>
              <a:spcBef>
                <a:spcPts val="600"/>
              </a:spcBef>
              <a:spcAft>
                <a:spcPts val="200"/>
              </a:spcAft>
              <a:buSzPct val="100000"/>
              <a:buFont typeface="Symbol" panose="05050102010706020507" pitchFamily="18" charset="2"/>
              <a:buChar char="·"/>
            </a:pPr>
            <a:r>
              <a:rPr lang="en-GB" sz="1300" dirty="0" err="1">
                <a:solidFill>
                  <a:schemeClr val="tx1"/>
                </a:solidFill>
                <a:latin typeface="Segoe UI Semilight" panose="020B0402040204020203" pitchFamily="34" charset="0"/>
                <a:cs typeface="Segoe UI Semilight" panose="020B0402040204020203" pitchFamily="34" charset="0"/>
              </a:rPr>
              <a:t>Obvezno</a:t>
            </a:r>
            <a:r>
              <a:rPr lang="en-GB" sz="1300" dirty="0">
                <a:solidFill>
                  <a:schemeClr val="tx1"/>
                </a:solidFill>
                <a:latin typeface="Segoe UI Semilight" panose="020B0402040204020203" pitchFamily="34" charset="0"/>
                <a:cs typeface="Segoe UI Semilight" panose="020B0402040204020203" pitchFamily="34" charset="0"/>
              </a:rPr>
              <a:t>!</a:t>
            </a:r>
          </a:p>
          <a:p>
            <a:pPr marL="358775" lvl="2" indent="-358775" algn="just">
              <a:lnSpc>
                <a:spcPct val="110000"/>
              </a:lnSpc>
              <a:spcBef>
                <a:spcPts val="600"/>
              </a:spcBef>
              <a:spcAft>
                <a:spcPts val="200"/>
              </a:spcAft>
              <a:buSzPct val="100000"/>
              <a:buFont typeface="Symbol" panose="05050102010706020507" pitchFamily="18" charset="2"/>
              <a:buChar char="·"/>
            </a:pPr>
            <a:r>
              <a:rPr lang="sl-SI" sz="1300" dirty="0">
                <a:solidFill>
                  <a:schemeClr val="tx1"/>
                </a:solidFill>
                <a:latin typeface="Segoe UI Semilight" panose="020B0402040204020203" pitchFamily="34" charset="0"/>
                <a:cs typeface="Segoe UI Semilight" panose="020B0402040204020203" pitchFamily="34" charset="0"/>
              </a:rPr>
              <a:t>Označevanje projektov določajo </a:t>
            </a:r>
            <a:r>
              <a:rPr lang="sl-SI" sz="1300" dirty="0">
                <a:solidFill>
                  <a:srgbClr val="47764D"/>
                </a:solidFill>
                <a:latin typeface="Segoe UI Semilight" panose="020B0402040204020203" pitchFamily="34" charset="0"/>
                <a:cs typeface="Segoe UI Semilight" panose="020B0402040204020203" pitchFamily="34" charset="0"/>
                <a:hlinkClick r:id="rId3">
                  <a:extLst>
                    <a:ext uri="{A12FA001-AC4F-418D-AE19-62706E023703}">
                      <ahyp:hlinkClr xmlns:ahyp="http://schemas.microsoft.com/office/drawing/2018/hyperlinkcolor" val="tx"/>
                    </a:ext>
                  </a:extLst>
                </a:hlinkClick>
              </a:rPr>
              <a:t>Navodila organa upravljanja na področju zagotavljanja prepoznavnosti, preglednosti in komuniciranja evropske kohezijske politike v obdobju 2021–2027</a:t>
            </a:r>
            <a:r>
              <a:rPr lang="sl-SI" sz="1300" dirty="0">
                <a:solidFill>
                  <a:schemeClr val="accent5">
                    <a:lumMod val="75000"/>
                  </a:schemeClr>
                </a:solidFill>
                <a:latin typeface="Segoe UI Semilight" panose="020B0402040204020203" pitchFamily="34" charset="0"/>
                <a:cs typeface="Segoe UI Semilight" panose="020B0402040204020203" pitchFamily="34" charset="0"/>
              </a:rPr>
              <a:t>.</a:t>
            </a:r>
          </a:p>
        </p:txBody>
      </p:sp>
      <p:sp>
        <p:nvSpPr>
          <p:cNvPr id="4" name="Označba mesta vsebine 2">
            <a:extLst>
              <a:ext uri="{FF2B5EF4-FFF2-40B4-BE49-F238E27FC236}">
                <a16:creationId xmlns:a16="http://schemas.microsoft.com/office/drawing/2014/main" id="{F0C46CE6-3944-085C-9EE1-1C53611415F9}"/>
              </a:ext>
            </a:extLst>
          </p:cNvPr>
          <p:cNvSpPr txBox="1">
            <a:spLocks/>
          </p:cNvSpPr>
          <p:nvPr/>
        </p:nvSpPr>
        <p:spPr>
          <a:xfrm>
            <a:off x="6052654" y="1425350"/>
            <a:ext cx="5159829" cy="475465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lnSpc>
                <a:spcPct val="120000"/>
              </a:lnSpc>
              <a:spcBef>
                <a:spcPts val="600"/>
              </a:spcBef>
              <a:spcAft>
                <a:spcPts val="200"/>
              </a:spcAft>
              <a:buSzPct val="100000"/>
              <a:buNone/>
            </a:pPr>
            <a:r>
              <a:rPr lang="sl-SI" sz="12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STROŠEK DELA</a:t>
            </a:r>
          </a:p>
          <a:p>
            <a:pPr marL="358775" lvl="2" indent="-358775" algn="just">
              <a:lnSpc>
                <a:spcPct val="120000"/>
              </a:lnSpc>
              <a:spcBef>
                <a:spcPts val="600"/>
              </a:spcBef>
              <a:spcAft>
                <a:spcPts val="200"/>
              </a:spcAft>
              <a:buSzPct val="100000"/>
              <a:buFont typeface="Symbol" panose="05050102010706020507" pitchFamily="18" charset="2"/>
              <a:buChar char="·"/>
            </a:pPr>
            <a:r>
              <a:rPr lang="sl-SI" sz="1100" dirty="0">
                <a:solidFill>
                  <a:schemeClr val="tx1"/>
                </a:solidFill>
                <a:latin typeface="Segoe UI Semilight" panose="020B0402040204020203" pitchFamily="34" charset="0"/>
                <a:cs typeface="Segoe UI Semilight" panose="020B0402040204020203" pitchFamily="34" charset="0"/>
              </a:rPr>
              <a:t>Za uveljavljanje stroškov dela vodenja in koordinacije ter stroškov dela strokovne in tehnične pomoči v obliki urne postavke:</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Pogodbo o zaposlitvi in drug pravni akt, aneks ali sklep o razporeditvi na projekt, </a:t>
            </a:r>
            <a:r>
              <a:rPr lang="sl-SI" sz="1000" i="1" dirty="0" err="1">
                <a:latin typeface="Segoe UI Semilight" panose="020B0402040204020203" pitchFamily="34" charset="0"/>
                <a:cs typeface="Segoe UI Semilight" panose="020B0402040204020203" pitchFamily="34" charset="0"/>
              </a:rPr>
              <a:t>podjemna</a:t>
            </a:r>
            <a:r>
              <a:rPr lang="sl-SI" sz="1000" i="1" dirty="0">
                <a:latin typeface="Segoe UI Semilight" panose="020B0402040204020203" pitchFamily="34" charset="0"/>
                <a:cs typeface="Segoe UI Semilight" panose="020B0402040204020203" pitchFamily="34" charset="0"/>
              </a:rPr>
              <a:t> pogodbo</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Sklep o vpisu v poslovni register AJPES kadar je vodja ali koordinator projekta samostojni podjetnik posameznik (</a:t>
            </a:r>
            <a:r>
              <a:rPr lang="sl-SI" sz="1000" i="1" dirty="0">
                <a:latin typeface="Segoe UI Semilight" panose="020B0402040204020203" pitchFamily="34" charset="0"/>
                <a:cs typeface="Segoe UI Semilight" panose="020B0402040204020203" pitchFamily="34" charset="0"/>
                <a:hlinkClick r:id="rId4"/>
              </a:rPr>
              <a:t>navodila stran 20</a:t>
            </a:r>
            <a:r>
              <a:rPr lang="sl-SI" sz="1000" i="1" dirty="0">
                <a:latin typeface="Segoe UI Semilight" panose="020B0402040204020203" pitchFamily="34" charset="0"/>
                <a:cs typeface="Segoe UI Semilight" panose="020B0402040204020203" pitchFamily="34" charset="0"/>
              </a:rPr>
              <a:t>)</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Izpolnjena mesečna </a:t>
            </a:r>
            <a:r>
              <a:rPr lang="sl-SI" sz="1000" i="1" dirty="0" err="1">
                <a:latin typeface="Segoe UI Semilight" panose="020B0402040204020203" pitchFamily="34" charset="0"/>
                <a:cs typeface="Segoe UI Semilight" panose="020B0402040204020203" pitchFamily="34" charset="0"/>
              </a:rPr>
              <a:t>časovnica</a:t>
            </a:r>
            <a:r>
              <a:rPr lang="sl-SI" sz="1000" i="1" dirty="0">
                <a:latin typeface="Segoe UI Semilight" panose="020B0402040204020203" pitchFamily="34" charset="0"/>
                <a:cs typeface="Segoe UI Semilight" panose="020B0402040204020203" pitchFamily="34" charset="0"/>
              </a:rPr>
              <a:t>, mesečno poročilo, ter dokazila- obračun, s katerim upravičenec prijavljene količine potrdi, upraviči in dokumentira (dokumentacijo o opravljenem delu, ki dokazuje izvedbo upravičenih aktivnosti, kot je lahko fotografija, vabilo, komunikacija, zapisnik sestanka, lista prisotnosti, gradivo, uradni zaznamek, rezultati)</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Druga dokazila, preberi </a:t>
            </a:r>
            <a:r>
              <a:rPr lang="sl-SI" sz="1000" i="1" dirty="0">
                <a:latin typeface="Segoe UI Semilight" panose="020B0402040204020203" pitchFamily="34" charset="0"/>
                <a:cs typeface="Segoe UI Semilight" panose="020B0402040204020203" pitchFamily="34" charset="0"/>
                <a:hlinkClick r:id="rId4"/>
              </a:rPr>
              <a:t>navodila stran 19 </a:t>
            </a:r>
            <a:r>
              <a:rPr lang="sl-SI" sz="1000" i="1" dirty="0">
                <a:latin typeface="Segoe UI Semilight" panose="020B0402040204020203" pitchFamily="34" charset="0"/>
                <a:cs typeface="Segoe UI Semilight" panose="020B0402040204020203" pitchFamily="34" charset="0"/>
              </a:rPr>
              <a:t>!</a:t>
            </a:r>
          </a:p>
          <a:p>
            <a:pPr marL="358775" lvl="2" indent="-358775" algn="just">
              <a:lnSpc>
                <a:spcPct val="120000"/>
              </a:lnSpc>
              <a:spcBef>
                <a:spcPts val="600"/>
              </a:spcBef>
              <a:spcAft>
                <a:spcPts val="200"/>
              </a:spcAft>
              <a:buSzPct val="100000"/>
              <a:buFont typeface="Symbol" panose="05050102010706020507" pitchFamily="18" charset="2"/>
              <a:buChar char="·"/>
            </a:pPr>
            <a:r>
              <a:rPr lang="sl-SI" sz="1100" dirty="0">
                <a:solidFill>
                  <a:schemeClr val="tx1"/>
                </a:solidFill>
                <a:latin typeface="Segoe UI Semilight" panose="020B0402040204020203" pitchFamily="34" charset="0"/>
                <a:cs typeface="Segoe UI Semilight" panose="020B0402040204020203" pitchFamily="34" charset="0"/>
              </a:rPr>
              <a:t>Za uveljavljanje stroškov dela za izvajanje neindustrijskih dejavnosti v obliki urne postavke:</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Pogodbo o zaposlitvi in drug pravni akt </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Avtorska oziroma </a:t>
            </a:r>
            <a:r>
              <a:rPr lang="sl-SI" sz="1000" i="1" dirty="0" err="1">
                <a:latin typeface="Segoe UI Semilight" panose="020B0402040204020203" pitchFamily="34" charset="0"/>
                <a:cs typeface="Segoe UI Semilight" panose="020B0402040204020203" pitchFamily="34" charset="0"/>
              </a:rPr>
              <a:t>podjemna</a:t>
            </a:r>
            <a:r>
              <a:rPr lang="sl-SI" sz="1000" i="1" dirty="0">
                <a:latin typeface="Segoe UI Semilight" panose="020B0402040204020203" pitchFamily="34" charset="0"/>
                <a:cs typeface="Segoe UI Semilight" panose="020B0402040204020203" pitchFamily="34" charset="0"/>
              </a:rPr>
              <a:t> pogodba</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Sklep o vpisu v poslovni register AJPES, kadar je izvajalec neindustrijskih dejavnosti projekta samostojni podjetnik posameznik</a:t>
            </a:r>
          </a:p>
          <a:p>
            <a:pPr marL="537210" lvl="4" indent="-171450" algn="just">
              <a:lnSpc>
                <a:spcPct val="120000"/>
              </a:lnSpc>
              <a:spcBef>
                <a:spcPts val="0"/>
              </a:spcBef>
              <a:spcAft>
                <a:spcPts val="200"/>
              </a:spcAft>
              <a:buSzPct val="100000"/>
            </a:pPr>
            <a:r>
              <a:rPr lang="sl-SI" sz="1000" i="1" dirty="0">
                <a:latin typeface="Segoe UI Semilight" panose="020B0402040204020203" pitchFamily="34" charset="0"/>
                <a:cs typeface="Segoe UI Semilight" panose="020B0402040204020203" pitchFamily="34" charset="0"/>
              </a:rPr>
              <a:t>Izpolnjena mesečna </a:t>
            </a:r>
            <a:r>
              <a:rPr lang="sl-SI" sz="1000" i="1" dirty="0" err="1">
                <a:latin typeface="Segoe UI Semilight" panose="020B0402040204020203" pitchFamily="34" charset="0"/>
                <a:cs typeface="Segoe UI Semilight" panose="020B0402040204020203" pitchFamily="34" charset="0"/>
              </a:rPr>
              <a:t>časovnica</a:t>
            </a:r>
            <a:r>
              <a:rPr lang="sl-SI" sz="1000" i="1" dirty="0">
                <a:latin typeface="Segoe UI Semilight" panose="020B0402040204020203" pitchFamily="34" charset="0"/>
                <a:cs typeface="Segoe UI Semilight" panose="020B0402040204020203" pitchFamily="34" charset="0"/>
              </a:rPr>
              <a:t>, mesečno poročilo, ter dokazila - obračun, s katerim upravičenec prijavljene količine potrdi, upraviči in dokumentira (dokumentacijo o opravljenem delu, ki dokazuje izvedbo upravičenih aktivnosti, kot so lahko fotografija, izdelek, lista prisotnosti, gradivo, rezultati)</a:t>
            </a:r>
          </a:p>
          <a:p>
            <a:pPr marL="704522" lvl="5" indent="-171450" algn="just">
              <a:lnSpc>
                <a:spcPct val="120000"/>
              </a:lnSpc>
              <a:spcBef>
                <a:spcPts val="0"/>
              </a:spcBef>
              <a:spcAft>
                <a:spcPts val="200"/>
              </a:spcAft>
              <a:buSzPct val="100000"/>
            </a:pPr>
            <a:endParaRPr lang="sl-SI" sz="1200" i="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875015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AE5C9-D2D7-3A77-7DD8-112488A979F7}"/>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5BA1A27C-4166-5FD8-22D1-598DFA2F4DBA}"/>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7DAD9193-3340-00CB-E363-7398594622D2}"/>
              </a:ext>
            </a:extLst>
          </p:cNvPr>
          <p:cNvSpPr>
            <a:spLocks noGrp="1"/>
          </p:cNvSpPr>
          <p:nvPr>
            <p:ph type="sldNum" sz="quarter" idx="12"/>
          </p:nvPr>
        </p:nvSpPr>
        <p:spPr/>
        <p:txBody>
          <a:bodyPr/>
          <a:lstStyle/>
          <a:p>
            <a:fld id="{6D22F896-40B5-4ADD-8801-0D06FADFA095}" type="slidenum">
              <a:rPr lang="sl-SI" noProof="0" smtClean="0"/>
              <a:t>38</a:t>
            </a:fld>
            <a:endParaRPr lang="sl-SI" noProof="0" dirty="0"/>
          </a:p>
        </p:txBody>
      </p:sp>
      <p:pic>
        <p:nvPicPr>
          <p:cNvPr id="10" name="Slika 9" descr="Slika, ki vsebuje besede pisava, logotip, grafika, oblikovanje&#10;&#10;Vsebina, ustvarjena z UI, morda ni pravilna.">
            <a:extLst>
              <a:ext uri="{FF2B5EF4-FFF2-40B4-BE49-F238E27FC236}">
                <a16:creationId xmlns:a16="http://schemas.microsoft.com/office/drawing/2014/main" id="{25F4E3EF-EECB-0948-66F9-3A290985A67D}"/>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2" name="Označba mesta datuma 1">
            <a:extLst>
              <a:ext uri="{FF2B5EF4-FFF2-40B4-BE49-F238E27FC236}">
                <a16:creationId xmlns:a16="http://schemas.microsoft.com/office/drawing/2014/main" id="{48B7B295-4993-DD84-4090-95176DCB114F}"/>
              </a:ext>
            </a:extLst>
          </p:cNvPr>
          <p:cNvSpPr>
            <a:spLocks noGrp="1"/>
          </p:cNvSpPr>
          <p:nvPr>
            <p:ph type="dt" sz="half" idx="10"/>
          </p:nvPr>
        </p:nvSpPr>
        <p:spPr>
          <a:xfrm>
            <a:off x="1097280" y="6459785"/>
            <a:ext cx="3129815" cy="365125"/>
          </a:xfrm>
        </p:spPr>
        <p:txBody>
          <a:bodyPr/>
          <a:lstStyle/>
          <a:p>
            <a:r>
              <a:rPr lang="sl-SI" dirty="0"/>
              <a:t>Povzetek</a:t>
            </a:r>
          </a:p>
        </p:txBody>
      </p:sp>
      <p:sp>
        <p:nvSpPr>
          <p:cNvPr id="7" name="Označba mesta vsebine 2">
            <a:extLst>
              <a:ext uri="{FF2B5EF4-FFF2-40B4-BE49-F238E27FC236}">
                <a16:creationId xmlns:a16="http://schemas.microsoft.com/office/drawing/2014/main" id="{46D2A870-EC3A-E37F-6164-BCA7BF394953}"/>
              </a:ext>
            </a:extLst>
          </p:cNvPr>
          <p:cNvSpPr txBox="1">
            <a:spLocks/>
          </p:cNvSpPr>
          <p:nvPr/>
        </p:nvSpPr>
        <p:spPr>
          <a:xfrm>
            <a:off x="1377979" y="2036286"/>
            <a:ext cx="9834504"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1200" dirty="0">
                <a:solidFill>
                  <a:schemeClr val="tx1"/>
                </a:solidFill>
                <a:latin typeface="Segoe UI Semilight" panose="020B0402040204020203" pitchFamily="34" charset="0"/>
                <a:cs typeface="Segoe UI Semilight" panose="020B0402040204020203" pitchFamily="34" charset="0"/>
              </a:rPr>
              <a:t>Sklepanje </a:t>
            </a:r>
            <a:r>
              <a:rPr lang="sl-SI" sz="1200" dirty="0" err="1">
                <a:solidFill>
                  <a:schemeClr val="tx1"/>
                </a:solidFill>
                <a:latin typeface="Segoe UI Semilight" panose="020B0402040204020203" pitchFamily="34" charset="0"/>
                <a:cs typeface="Segoe UI Semilight" panose="020B0402040204020203" pitchFamily="34" charset="0"/>
              </a:rPr>
              <a:t>podjemnih</a:t>
            </a:r>
            <a:r>
              <a:rPr lang="sl-SI" sz="1200" dirty="0">
                <a:solidFill>
                  <a:schemeClr val="tx1"/>
                </a:solidFill>
                <a:latin typeface="Segoe UI Semilight" panose="020B0402040204020203" pitchFamily="34" charset="0"/>
                <a:cs typeface="Segoe UI Semilight" panose="020B0402040204020203" pitchFamily="34" charset="0"/>
              </a:rPr>
              <a:t> in avtorskih pogodb s svojimi zaposlenimi ter z osebami, ki pri upravičencu delujejo kot zakoniti zastopnik, člani organov upravljanja ali nadzora, je neupravičen strošek. To pravilo velja tudi v primeru konzorcija, ko </a:t>
            </a:r>
            <a:r>
              <a:rPr lang="sl-SI" sz="1200" dirty="0" err="1">
                <a:solidFill>
                  <a:schemeClr val="tx1"/>
                </a:solidFill>
                <a:latin typeface="Segoe UI Semilight" panose="020B0402040204020203" pitchFamily="34" charset="0"/>
                <a:cs typeface="Segoe UI Semilight" panose="020B0402040204020203" pitchFamily="34" charset="0"/>
              </a:rPr>
              <a:t>konzorcijski</a:t>
            </a:r>
            <a:r>
              <a:rPr lang="sl-SI" sz="1200" dirty="0">
                <a:solidFill>
                  <a:schemeClr val="tx1"/>
                </a:solidFill>
                <a:latin typeface="Segoe UI Semilight" panose="020B0402040204020203" pitchFamily="34" charset="0"/>
                <a:cs typeface="Segoe UI Semilight" panose="020B0402040204020203" pitchFamily="34" charset="0"/>
              </a:rPr>
              <a:t> partnerji sklepajo </a:t>
            </a:r>
            <a:r>
              <a:rPr lang="sl-SI" sz="1200" dirty="0" err="1">
                <a:solidFill>
                  <a:schemeClr val="tx1"/>
                </a:solidFill>
                <a:latin typeface="Segoe UI Semilight" panose="020B0402040204020203" pitchFamily="34" charset="0"/>
                <a:cs typeface="Segoe UI Semilight" panose="020B0402040204020203" pitchFamily="34" charset="0"/>
              </a:rPr>
              <a:t>podjemne</a:t>
            </a:r>
            <a:r>
              <a:rPr lang="sl-SI" sz="1200" dirty="0">
                <a:solidFill>
                  <a:schemeClr val="tx1"/>
                </a:solidFill>
                <a:latin typeface="Segoe UI Semilight" panose="020B0402040204020203" pitchFamily="34" charset="0"/>
                <a:cs typeface="Segoe UI Semilight" panose="020B0402040204020203" pitchFamily="34" charset="0"/>
              </a:rPr>
              <a:t> ali avtorske pogodbe z zaposlenimi, zakonitimi zastopniki, člani organov upravljanja ali nadzora pri svojih </a:t>
            </a:r>
            <a:r>
              <a:rPr lang="sl-SI" sz="1200" dirty="0" err="1">
                <a:solidFill>
                  <a:schemeClr val="tx1"/>
                </a:solidFill>
                <a:latin typeface="Segoe UI Semilight" panose="020B0402040204020203" pitchFamily="34" charset="0"/>
                <a:cs typeface="Segoe UI Semilight" panose="020B0402040204020203" pitchFamily="34" charset="0"/>
              </a:rPr>
              <a:t>konzorcijskih</a:t>
            </a:r>
            <a:r>
              <a:rPr lang="sl-SI" sz="1200" dirty="0">
                <a:solidFill>
                  <a:schemeClr val="tx1"/>
                </a:solidFill>
                <a:latin typeface="Segoe UI Semilight" panose="020B0402040204020203" pitchFamily="34" charset="0"/>
                <a:cs typeface="Segoe UI Semilight" panose="020B0402040204020203" pitchFamily="34" charset="0"/>
              </a:rPr>
              <a:t> partnerjih.</a:t>
            </a:r>
          </a:p>
        </p:txBody>
      </p:sp>
      <p:sp>
        <p:nvSpPr>
          <p:cNvPr id="8" name="Označba mesta vsebine 2">
            <a:extLst>
              <a:ext uri="{FF2B5EF4-FFF2-40B4-BE49-F238E27FC236}">
                <a16:creationId xmlns:a16="http://schemas.microsoft.com/office/drawing/2014/main" id="{7104B0A9-2D23-E49E-4321-F2A9AADBBCB0}"/>
              </a:ext>
            </a:extLst>
          </p:cNvPr>
          <p:cNvSpPr txBox="1">
            <a:spLocks/>
          </p:cNvSpPr>
          <p:nvPr/>
        </p:nvSpPr>
        <p:spPr>
          <a:xfrm rot="20935178">
            <a:off x="892017" y="1445980"/>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4">
                    <a:lumMod val="60000"/>
                    <a:lumOff val="40000"/>
                  </a:schemeClr>
                </a:solidFill>
                <a:latin typeface="Showcard Gothic" panose="04020904020102020604" pitchFamily="82" charset="0"/>
                <a:cs typeface="Segoe UI Semilight" panose="020B0402040204020203" pitchFamily="34" charset="0"/>
              </a:rPr>
              <a:t>!</a:t>
            </a:r>
          </a:p>
        </p:txBody>
      </p:sp>
      <p:sp>
        <p:nvSpPr>
          <p:cNvPr id="9" name="Označba mesta vsebine 2">
            <a:extLst>
              <a:ext uri="{FF2B5EF4-FFF2-40B4-BE49-F238E27FC236}">
                <a16:creationId xmlns:a16="http://schemas.microsoft.com/office/drawing/2014/main" id="{0C21E2D3-C059-1859-FF78-080DA0219F78}"/>
              </a:ext>
            </a:extLst>
          </p:cNvPr>
          <p:cNvSpPr txBox="1">
            <a:spLocks/>
          </p:cNvSpPr>
          <p:nvPr/>
        </p:nvSpPr>
        <p:spPr>
          <a:xfrm>
            <a:off x="1377979" y="3089186"/>
            <a:ext cx="9834504"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1200" dirty="0">
                <a:solidFill>
                  <a:schemeClr val="tx1"/>
                </a:solidFill>
                <a:latin typeface="Segoe UI Semilight" panose="020B0402040204020203" pitchFamily="34" charset="0"/>
                <a:cs typeface="Segoe UI Semilight" panose="020B0402040204020203" pitchFamily="34" charset="0"/>
              </a:rPr>
              <a:t>Če je predmet podpore naložba, nakup materiala ali izvedba storitve v okviru projekta, upravičenec ne sme pridobiti opredmetenih osnovnih sredstev, neopredmetenih sredstev, materiala ali storitev od pravnih oseb, ki so 25 % ali več lastniško povezane z upravičencem.</a:t>
            </a:r>
          </a:p>
        </p:txBody>
      </p:sp>
      <p:sp>
        <p:nvSpPr>
          <p:cNvPr id="11" name="Označba mesta vsebine 2">
            <a:extLst>
              <a:ext uri="{FF2B5EF4-FFF2-40B4-BE49-F238E27FC236}">
                <a16:creationId xmlns:a16="http://schemas.microsoft.com/office/drawing/2014/main" id="{E970BE97-15B7-857B-CDD8-428AD651E6BC}"/>
              </a:ext>
            </a:extLst>
          </p:cNvPr>
          <p:cNvSpPr txBox="1">
            <a:spLocks/>
          </p:cNvSpPr>
          <p:nvPr/>
        </p:nvSpPr>
        <p:spPr>
          <a:xfrm rot="20935178">
            <a:off x="892017" y="2498880"/>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sp>
        <p:nvSpPr>
          <p:cNvPr id="12" name="Označba mesta vsebine 2">
            <a:extLst>
              <a:ext uri="{FF2B5EF4-FFF2-40B4-BE49-F238E27FC236}">
                <a16:creationId xmlns:a16="http://schemas.microsoft.com/office/drawing/2014/main" id="{11BB0D5E-D4A8-F004-C2E6-0CA7DA5CF77B}"/>
              </a:ext>
            </a:extLst>
          </p:cNvPr>
          <p:cNvSpPr txBox="1">
            <a:spLocks/>
          </p:cNvSpPr>
          <p:nvPr/>
        </p:nvSpPr>
        <p:spPr>
          <a:xfrm>
            <a:off x="1377979" y="4089751"/>
            <a:ext cx="9834504"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pl-PL" sz="1200" dirty="0">
                <a:solidFill>
                  <a:schemeClr val="tx1"/>
                </a:solidFill>
                <a:latin typeface="Segoe UI Semilight" panose="020B0402040204020203" pitchFamily="34" charset="0"/>
                <a:cs typeface="Segoe UI Semilight" panose="020B0402040204020203" pitchFamily="34" charset="0"/>
              </a:rPr>
              <a:t>Upravičeni so samo stroški, ki so nastali po vložitvi vloge za odobritev (oddana/vložena vloga ≠ odobrena vloga).</a:t>
            </a:r>
            <a:endParaRPr lang="sl-SI" sz="1200" dirty="0">
              <a:solidFill>
                <a:schemeClr val="tx1"/>
              </a:solidFill>
              <a:latin typeface="Segoe UI Semilight" panose="020B0402040204020203" pitchFamily="34" charset="0"/>
              <a:cs typeface="Segoe UI Semilight" panose="020B0402040204020203" pitchFamily="34" charset="0"/>
            </a:endParaRPr>
          </a:p>
        </p:txBody>
      </p:sp>
      <p:sp>
        <p:nvSpPr>
          <p:cNvPr id="13" name="Označba mesta vsebine 2">
            <a:extLst>
              <a:ext uri="{FF2B5EF4-FFF2-40B4-BE49-F238E27FC236}">
                <a16:creationId xmlns:a16="http://schemas.microsoft.com/office/drawing/2014/main" id="{94682887-82F6-FB0A-10DD-A0582934A6EC}"/>
              </a:ext>
            </a:extLst>
          </p:cNvPr>
          <p:cNvSpPr txBox="1">
            <a:spLocks/>
          </p:cNvSpPr>
          <p:nvPr/>
        </p:nvSpPr>
        <p:spPr>
          <a:xfrm rot="20935178">
            <a:off x="892017" y="3499445"/>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3"/>
                </a:solidFill>
                <a:latin typeface="Showcard Gothic" panose="04020904020102020604" pitchFamily="82" charset="0"/>
                <a:cs typeface="Segoe UI Semilight" panose="020B0402040204020203" pitchFamily="34" charset="0"/>
              </a:rPr>
              <a:t>!</a:t>
            </a:r>
          </a:p>
        </p:txBody>
      </p:sp>
      <p:sp>
        <p:nvSpPr>
          <p:cNvPr id="17" name="Označba mesta vsebine 2">
            <a:extLst>
              <a:ext uri="{FF2B5EF4-FFF2-40B4-BE49-F238E27FC236}">
                <a16:creationId xmlns:a16="http://schemas.microsoft.com/office/drawing/2014/main" id="{CC896EAF-53C5-4E14-81BB-B56B41D55FC0}"/>
              </a:ext>
            </a:extLst>
          </p:cNvPr>
          <p:cNvSpPr txBox="1">
            <a:spLocks/>
          </p:cNvSpPr>
          <p:nvPr/>
        </p:nvSpPr>
        <p:spPr>
          <a:xfrm>
            <a:off x="1455734" y="5062636"/>
            <a:ext cx="9834504" cy="7615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pl-PL" sz="1200" dirty="0">
                <a:solidFill>
                  <a:schemeClr val="tx1"/>
                </a:solidFill>
                <a:latin typeface="Segoe UI Semilight" panose="020B0402040204020203" pitchFamily="34" charset="0"/>
                <a:cs typeface="Segoe UI Semilight" panose="020B0402040204020203" pitchFamily="34" charset="0"/>
              </a:rPr>
              <a:t>Vedno izhajajte iz vloge.</a:t>
            </a:r>
            <a:endParaRPr lang="sl-SI" sz="1200" dirty="0">
              <a:solidFill>
                <a:schemeClr val="tx1"/>
              </a:solidFill>
              <a:latin typeface="Segoe UI Semilight" panose="020B0402040204020203" pitchFamily="34" charset="0"/>
              <a:cs typeface="Segoe UI Semilight" panose="020B0402040204020203" pitchFamily="34" charset="0"/>
            </a:endParaRPr>
          </a:p>
        </p:txBody>
      </p:sp>
      <p:sp>
        <p:nvSpPr>
          <p:cNvPr id="18" name="Označba mesta vsebine 2">
            <a:extLst>
              <a:ext uri="{FF2B5EF4-FFF2-40B4-BE49-F238E27FC236}">
                <a16:creationId xmlns:a16="http://schemas.microsoft.com/office/drawing/2014/main" id="{5E650989-AB16-1B94-5E5E-E2FE350F1836}"/>
              </a:ext>
            </a:extLst>
          </p:cNvPr>
          <p:cNvSpPr txBox="1">
            <a:spLocks/>
          </p:cNvSpPr>
          <p:nvPr/>
        </p:nvSpPr>
        <p:spPr>
          <a:xfrm rot="20935178">
            <a:off x="969772" y="4472330"/>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5">
                    <a:lumMod val="60000"/>
                    <a:lumOff val="40000"/>
                  </a:schemeClr>
                </a:solidFill>
                <a:latin typeface="Showcard Gothic" panose="04020904020102020604" pitchFamily="82" charset="0"/>
                <a:cs typeface="Segoe UI Semilight" panose="020B0402040204020203" pitchFamily="34" charset="0"/>
              </a:rPr>
              <a:t>!</a:t>
            </a:r>
          </a:p>
        </p:txBody>
      </p:sp>
    </p:spTree>
    <p:extLst>
      <p:ext uri="{BB962C8B-B14F-4D97-AF65-F5344CB8AC3E}">
        <p14:creationId xmlns:p14="http://schemas.microsoft.com/office/powerpoint/2010/main" val="3980668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7C1B9-FCCA-A264-60AC-D1C748D2A35C}"/>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8AE73FCA-508F-F45C-F163-BBED4CD7AFD5}"/>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6D072D0D-7A21-AD3F-67BE-29B86713F37E}"/>
              </a:ext>
            </a:extLst>
          </p:cNvPr>
          <p:cNvSpPr>
            <a:spLocks noGrp="1"/>
          </p:cNvSpPr>
          <p:nvPr>
            <p:ph type="sldNum" sz="quarter" idx="12"/>
          </p:nvPr>
        </p:nvSpPr>
        <p:spPr/>
        <p:txBody>
          <a:bodyPr/>
          <a:lstStyle/>
          <a:p>
            <a:fld id="{6D22F896-40B5-4ADD-8801-0D06FADFA095}" type="slidenum">
              <a:rPr lang="sl-SI" noProof="0" smtClean="0"/>
              <a:t>39</a:t>
            </a:fld>
            <a:endParaRPr lang="sl-SI" noProof="0" dirty="0"/>
          </a:p>
        </p:txBody>
      </p:sp>
      <p:pic>
        <p:nvPicPr>
          <p:cNvPr id="10" name="Slika 9" descr="Slika, ki vsebuje besede pisava, logotip, grafika, oblikovanje&#10;&#10;Vsebina, ustvarjena z UI, morda ni pravilna.">
            <a:extLst>
              <a:ext uri="{FF2B5EF4-FFF2-40B4-BE49-F238E27FC236}">
                <a16:creationId xmlns:a16="http://schemas.microsoft.com/office/drawing/2014/main" id="{3A91286F-3590-F4A3-21CB-017F21E1D137}"/>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graphicFrame>
        <p:nvGraphicFramePr>
          <p:cNvPr id="7" name="Diagram 6">
            <a:extLst>
              <a:ext uri="{FF2B5EF4-FFF2-40B4-BE49-F238E27FC236}">
                <a16:creationId xmlns:a16="http://schemas.microsoft.com/office/drawing/2014/main" id="{2FB29B45-830F-1236-4AE7-5DC393EE2964}"/>
              </a:ext>
            </a:extLst>
          </p:cNvPr>
          <p:cNvGraphicFramePr/>
          <p:nvPr>
            <p:extLst>
              <p:ext uri="{D42A27DB-BD31-4B8C-83A1-F6EECF244321}">
                <p14:modId xmlns:p14="http://schemas.microsoft.com/office/powerpoint/2010/main" val="329844417"/>
              </p:ext>
            </p:extLst>
          </p:nvPr>
        </p:nvGraphicFramePr>
        <p:xfrm>
          <a:off x="2520950" y="1328432"/>
          <a:ext cx="7150100" cy="4201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značba mesta datuma 1">
            <a:extLst>
              <a:ext uri="{FF2B5EF4-FFF2-40B4-BE49-F238E27FC236}">
                <a16:creationId xmlns:a16="http://schemas.microsoft.com/office/drawing/2014/main" id="{67AFE103-D00A-DD20-AED5-2C185162F25A}"/>
              </a:ext>
            </a:extLst>
          </p:cNvPr>
          <p:cNvSpPr>
            <a:spLocks noGrp="1"/>
          </p:cNvSpPr>
          <p:nvPr>
            <p:ph type="dt" sz="half" idx="10"/>
          </p:nvPr>
        </p:nvSpPr>
        <p:spPr>
          <a:xfrm>
            <a:off x="1097280" y="6459785"/>
            <a:ext cx="3129815" cy="365125"/>
          </a:xfrm>
        </p:spPr>
        <p:txBody>
          <a:bodyPr/>
          <a:lstStyle/>
          <a:p>
            <a:r>
              <a:rPr lang="sl-SI" dirty="0"/>
              <a:t>Informacije in kontakt</a:t>
            </a:r>
          </a:p>
        </p:txBody>
      </p:sp>
    </p:spTree>
    <p:extLst>
      <p:ext uri="{BB962C8B-B14F-4D97-AF65-F5344CB8AC3E}">
        <p14:creationId xmlns:p14="http://schemas.microsoft.com/office/powerpoint/2010/main" val="345282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ravokotnik 44">
            <a:extLst>
              <a:ext uri="{FF2B5EF4-FFF2-40B4-BE49-F238E27FC236}">
                <a16:creationId xmlns:a16="http://schemas.microsoft.com/office/drawing/2014/main" id="{B48D011F-F2BF-38CA-CC50-3E7CBBB6FA97}"/>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Označba mesta številke diapozitiva 5">
            <a:extLst>
              <a:ext uri="{FF2B5EF4-FFF2-40B4-BE49-F238E27FC236}">
                <a16:creationId xmlns:a16="http://schemas.microsoft.com/office/drawing/2014/main" id="{043D5435-2BFD-14B8-3AC4-F79079398369}"/>
              </a:ext>
            </a:extLst>
          </p:cNvPr>
          <p:cNvSpPr>
            <a:spLocks noGrp="1"/>
          </p:cNvSpPr>
          <p:nvPr>
            <p:ph type="sldNum" sz="quarter" idx="12"/>
          </p:nvPr>
        </p:nvSpPr>
        <p:spPr/>
        <p:txBody>
          <a:bodyPr/>
          <a:lstStyle/>
          <a:p>
            <a:fld id="{6D22F896-40B5-4ADD-8801-0D06FADFA095}" type="slidenum">
              <a:rPr lang="sl-SI" noProof="0" smtClean="0"/>
              <a:t>4</a:t>
            </a:fld>
            <a:endParaRPr lang="sl-SI" noProof="0" dirty="0"/>
          </a:p>
        </p:txBody>
      </p:sp>
      <p:grpSp>
        <p:nvGrpSpPr>
          <p:cNvPr id="13" name="Skupina 12">
            <a:extLst>
              <a:ext uri="{FF2B5EF4-FFF2-40B4-BE49-F238E27FC236}">
                <a16:creationId xmlns:a16="http://schemas.microsoft.com/office/drawing/2014/main" id="{095860B3-17F5-5CB2-8C67-A9C97390B067}"/>
              </a:ext>
            </a:extLst>
          </p:cNvPr>
          <p:cNvGrpSpPr/>
          <p:nvPr/>
        </p:nvGrpSpPr>
        <p:grpSpPr>
          <a:xfrm>
            <a:off x="1097280" y="1375535"/>
            <a:ext cx="3245708" cy="3880050"/>
            <a:chOff x="1062681" y="2260971"/>
            <a:chExt cx="3245708" cy="2055656"/>
          </a:xfrm>
        </p:grpSpPr>
        <p:sp>
          <p:nvSpPr>
            <p:cNvPr id="11" name="Pravokotnik 10">
              <a:extLst>
                <a:ext uri="{FF2B5EF4-FFF2-40B4-BE49-F238E27FC236}">
                  <a16:creationId xmlns:a16="http://schemas.microsoft.com/office/drawing/2014/main" id="{4DB38D32-D193-6986-8C32-CC70FC92A5F5}"/>
                </a:ext>
              </a:extLst>
            </p:cNvPr>
            <p:cNvSpPr/>
            <p:nvPr/>
          </p:nvSpPr>
          <p:spPr>
            <a:xfrm>
              <a:off x="1062681" y="2260971"/>
              <a:ext cx="3245708" cy="205565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Označba mesta vsebine 2">
              <a:extLst>
                <a:ext uri="{FF2B5EF4-FFF2-40B4-BE49-F238E27FC236}">
                  <a16:creationId xmlns:a16="http://schemas.microsoft.com/office/drawing/2014/main" id="{8388C8AD-6731-8BA9-8620-DCEDB33D6C4A}"/>
                </a:ext>
              </a:extLst>
            </p:cNvPr>
            <p:cNvSpPr txBox="1">
              <a:spLocks/>
            </p:cNvSpPr>
            <p:nvPr/>
          </p:nvSpPr>
          <p:spPr>
            <a:xfrm>
              <a:off x="1239793" y="2260971"/>
              <a:ext cx="2891484" cy="2055656"/>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sl-SI" sz="1600" b="1" dirty="0">
                  <a:solidFill>
                    <a:srgbClr val="FFFFFF"/>
                  </a:solidFill>
                  <a:latin typeface="Segoe UI Semibold" panose="020B0702040204020203" pitchFamily="34" charset="0"/>
                  <a:ea typeface="Segoe UI Black" panose="020B0A02040204020203" pitchFamily="34" charset="0"/>
                  <a:cs typeface="Segoe UI Semibold" panose="020B0702040204020203" pitchFamily="34" charset="0"/>
                </a:rPr>
                <a:t>NEPOSREDNI STROŠKI OSEBJA </a:t>
              </a:r>
              <a:r>
                <a:rPr lang="sl-SI" sz="1600" dirty="0">
                  <a:solidFill>
                    <a:srgbClr val="FFFFFF"/>
                  </a:solidFill>
                  <a:latin typeface="Segoe UI Semilight" panose="020B0402040204020203" pitchFamily="34" charset="0"/>
                  <a:cs typeface="Segoe UI Semilight" panose="020B0402040204020203" pitchFamily="34" charset="0"/>
                </a:rPr>
                <a:t>so osnova za izračun vseh ostalih stroškov projekta, za katere se uporabi financiranje po pavšalni stopnji </a:t>
              </a:r>
              <a:r>
                <a:rPr lang="sl-SI" sz="1600" b="1" dirty="0">
                  <a:solidFill>
                    <a:srgbClr val="FFFFFF"/>
                  </a:solidFill>
                  <a:latin typeface="Segoe UI Semilight" panose="020B0402040204020203" pitchFamily="34" charset="0"/>
                  <a:cs typeface="Segoe UI Semilight" panose="020B0402040204020203" pitchFamily="34" charset="0"/>
                </a:rPr>
                <a:t>40 %</a:t>
              </a:r>
              <a:r>
                <a:rPr lang="sl-SI" sz="1600" dirty="0">
                  <a:solidFill>
                    <a:srgbClr val="FFFFFF"/>
                  </a:solidFill>
                  <a:latin typeface="Segoe UI Semilight" panose="020B0402040204020203" pitchFamily="34" charset="0"/>
                  <a:cs typeface="Segoe UI Semilight" panose="020B0402040204020203" pitchFamily="34" charset="0"/>
                </a:rPr>
                <a:t>.</a:t>
              </a:r>
            </a:p>
          </p:txBody>
        </p:sp>
      </p:grpSp>
      <p:cxnSp>
        <p:nvCxnSpPr>
          <p:cNvPr id="15" name="Raven puščični povezovalnik 14">
            <a:extLst>
              <a:ext uri="{FF2B5EF4-FFF2-40B4-BE49-F238E27FC236}">
                <a16:creationId xmlns:a16="http://schemas.microsoft.com/office/drawing/2014/main" id="{F652751D-8229-533D-4000-0977C8B1B1C5}"/>
              </a:ext>
            </a:extLst>
          </p:cNvPr>
          <p:cNvCxnSpPr>
            <a:cxnSpLocks/>
            <a:stCxn id="11" idx="3"/>
          </p:cNvCxnSpPr>
          <p:nvPr/>
        </p:nvCxnSpPr>
        <p:spPr>
          <a:xfrm flipV="1">
            <a:off x="4342988" y="1375535"/>
            <a:ext cx="1936976" cy="19400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Raven puščični povezovalnik 15">
            <a:extLst>
              <a:ext uri="{FF2B5EF4-FFF2-40B4-BE49-F238E27FC236}">
                <a16:creationId xmlns:a16="http://schemas.microsoft.com/office/drawing/2014/main" id="{0305CEC6-6641-39ED-C3CF-79CA1B6D2C5A}"/>
              </a:ext>
            </a:extLst>
          </p:cNvPr>
          <p:cNvCxnSpPr>
            <a:cxnSpLocks/>
            <a:stCxn id="11" idx="3"/>
          </p:cNvCxnSpPr>
          <p:nvPr/>
        </p:nvCxnSpPr>
        <p:spPr>
          <a:xfrm>
            <a:off x="4342988" y="3315560"/>
            <a:ext cx="19369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Označba mesta vsebine 2">
            <a:extLst>
              <a:ext uri="{FF2B5EF4-FFF2-40B4-BE49-F238E27FC236}">
                <a16:creationId xmlns:a16="http://schemas.microsoft.com/office/drawing/2014/main" id="{B51EB652-315D-0621-3867-FD348B2AE582}"/>
              </a:ext>
            </a:extLst>
          </p:cNvPr>
          <p:cNvSpPr txBox="1">
            <a:spLocks/>
          </p:cNvSpPr>
          <p:nvPr/>
        </p:nvSpPr>
        <p:spPr>
          <a:xfrm>
            <a:off x="6546610" y="1295325"/>
            <a:ext cx="4914955" cy="13839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sl-SI" sz="14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STROŠKI OSEBJA </a:t>
            </a:r>
            <a:r>
              <a:rPr lang="sl-SI" sz="1400" dirty="0">
                <a:solidFill>
                  <a:schemeClr val="tx1"/>
                </a:solidFill>
                <a:latin typeface="Segoe UI Semilight" panose="020B0402040204020203" pitchFamily="34" charset="0"/>
                <a:cs typeface="Segoe UI Semilight" panose="020B0402040204020203" pitchFamily="34" charset="0"/>
              </a:rPr>
              <a:t>se izračunavajo na podlagi fiksne urne postavke: </a:t>
            </a:r>
            <a:endParaRPr lang="sl-SI" sz="1600" dirty="0">
              <a:solidFill>
                <a:schemeClr val="tx1"/>
              </a:solidFill>
              <a:latin typeface="Segoe UI Semilight" panose="020B0402040204020203" pitchFamily="34" charset="0"/>
              <a:cs typeface="Segoe UI Semilight" panose="020B0402040204020203" pitchFamily="34" charset="0"/>
            </a:endParaRPr>
          </a:p>
          <a:p>
            <a:pPr lvl="2">
              <a:buFontTx/>
              <a:buChar char="-"/>
            </a:pPr>
            <a:r>
              <a:rPr lang="sl-SI" i="1" dirty="0">
                <a:solidFill>
                  <a:schemeClr val="tx1"/>
                </a:solidFill>
                <a:latin typeface="Segoe UI Semilight" panose="020B0402040204020203" pitchFamily="34" charset="0"/>
                <a:cs typeface="Segoe UI Semilight" panose="020B0402040204020203" pitchFamily="34" charset="0"/>
              </a:rPr>
              <a:t>vodenje in koordinacija projekta</a:t>
            </a:r>
            <a:r>
              <a:rPr lang="sl-SI" dirty="0">
                <a:solidFill>
                  <a:schemeClr val="tx1"/>
                </a:solidFill>
                <a:latin typeface="Segoe UI Semilight" panose="020B0402040204020203" pitchFamily="34" charset="0"/>
                <a:cs typeface="Segoe UI Semilight" panose="020B0402040204020203" pitchFamily="34" charset="0"/>
              </a:rPr>
              <a:t>: 23,33 EUR na uro,</a:t>
            </a:r>
          </a:p>
          <a:p>
            <a:pPr lvl="2">
              <a:buFontTx/>
              <a:buChar char="-"/>
            </a:pPr>
            <a:r>
              <a:rPr lang="sl-SI" i="1" dirty="0">
                <a:solidFill>
                  <a:schemeClr val="tx1"/>
                </a:solidFill>
                <a:latin typeface="Segoe UI Semilight" panose="020B0402040204020203" pitchFamily="34" charset="0"/>
                <a:cs typeface="Segoe UI Semilight" panose="020B0402040204020203" pitchFamily="34" charset="0"/>
              </a:rPr>
              <a:t>strokovna in tehnična pomoč</a:t>
            </a:r>
            <a:r>
              <a:rPr lang="sl-SI" dirty="0">
                <a:solidFill>
                  <a:schemeClr val="tx1"/>
                </a:solidFill>
                <a:latin typeface="Segoe UI Semilight" panose="020B0402040204020203" pitchFamily="34" charset="0"/>
                <a:cs typeface="Segoe UI Semilight" panose="020B0402040204020203" pitchFamily="34" charset="0"/>
              </a:rPr>
              <a:t>: 17,89 EUR na uro, </a:t>
            </a:r>
          </a:p>
          <a:p>
            <a:pPr lvl="2">
              <a:buFontTx/>
              <a:buChar char="-"/>
            </a:pPr>
            <a:r>
              <a:rPr lang="sl-SI" i="1" dirty="0">
                <a:solidFill>
                  <a:schemeClr val="tx1"/>
                </a:solidFill>
                <a:latin typeface="Segoe UI Semilight" panose="020B0402040204020203" pitchFamily="34" charset="0"/>
                <a:cs typeface="Segoe UI Semilight" panose="020B0402040204020203" pitchFamily="34" charset="0"/>
              </a:rPr>
              <a:t>izvajanje neindustrijskih dejavnosti</a:t>
            </a:r>
            <a:r>
              <a:rPr lang="sl-SI" dirty="0">
                <a:solidFill>
                  <a:schemeClr val="tx1"/>
                </a:solidFill>
                <a:latin typeface="Segoe UI Semilight" panose="020B0402040204020203" pitchFamily="34" charset="0"/>
                <a:cs typeface="Segoe UI Semilight" panose="020B0402040204020203" pitchFamily="34" charset="0"/>
              </a:rPr>
              <a:t>: 13,24 EUR na uro.</a:t>
            </a:r>
          </a:p>
        </p:txBody>
      </p:sp>
      <p:sp>
        <p:nvSpPr>
          <p:cNvPr id="24" name="Označba mesta vsebine 2">
            <a:extLst>
              <a:ext uri="{FF2B5EF4-FFF2-40B4-BE49-F238E27FC236}">
                <a16:creationId xmlns:a16="http://schemas.microsoft.com/office/drawing/2014/main" id="{5B22756A-02DE-D3BD-C71C-A2F98D4D76D4}"/>
              </a:ext>
            </a:extLst>
          </p:cNvPr>
          <p:cNvSpPr txBox="1">
            <a:spLocks/>
          </p:cNvSpPr>
          <p:nvPr/>
        </p:nvSpPr>
        <p:spPr>
          <a:xfrm>
            <a:off x="6546607" y="3183562"/>
            <a:ext cx="4914958" cy="1744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a:buNone/>
            </a:pPr>
            <a:r>
              <a:rPr lang="sl-SI" sz="14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PROSTOVOLJSKO DELO </a:t>
            </a:r>
            <a:r>
              <a:rPr lang="sl-SI" sz="1400" dirty="0">
                <a:solidFill>
                  <a:schemeClr val="tx1"/>
                </a:solidFill>
                <a:latin typeface="Segoe UI Semilight" panose="020B0402040204020203" pitchFamily="34" charset="0"/>
                <a:cs typeface="Segoe UI Semilight" panose="020B0402040204020203" pitchFamily="34" charset="0"/>
              </a:rPr>
              <a:t>v skladu z vrstami prostovoljskega dela, ki so določene v zakonu, ki ureja prostovoljstvo, ter ocenjeno vrednostjo opravljenega dela, kot jo določa pravilnik, ki ureja področja prostovoljskega dela in vpisnik:</a:t>
            </a:r>
          </a:p>
          <a:p>
            <a:pPr lvl="2">
              <a:buFontTx/>
              <a:buChar char="-"/>
            </a:pPr>
            <a:r>
              <a:rPr lang="sl-SI" i="1" dirty="0">
                <a:solidFill>
                  <a:schemeClr val="tx1"/>
                </a:solidFill>
                <a:latin typeface="Segoe UI Semilight" panose="020B0402040204020203" pitchFamily="34" charset="0"/>
                <a:cs typeface="Segoe UI Semilight" panose="020B0402040204020203" pitchFamily="34" charset="0"/>
              </a:rPr>
              <a:t>organizacijsko delo</a:t>
            </a:r>
            <a:r>
              <a:rPr lang="sl-SI" dirty="0">
                <a:solidFill>
                  <a:schemeClr val="tx1"/>
                </a:solidFill>
                <a:latin typeface="Segoe UI Semilight" panose="020B0402040204020203" pitchFamily="34" charset="0"/>
                <a:cs typeface="Segoe UI Semilight" panose="020B0402040204020203" pitchFamily="34" charset="0"/>
              </a:rPr>
              <a:t>: 13 EUR na uro,</a:t>
            </a:r>
          </a:p>
          <a:p>
            <a:pPr lvl="2">
              <a:buFontTx/>
              <a:buChar char="-"/>
            </a:pPr>
            <a:r>
              <a:rPr lang="sl-SI" i="1" dirty="0">
                <a:solidFill>
                  <a:schemeClr val="tx1"/>
                </a:solidFill>
                <a:latin typeface="Segoe UI Semilight" panose="020B0402040204020203" pitchFamily="34" charset="0"/>
                <a:cs typeface="Segoe UI Semilight" panose="020B0402040204020203" pitchFamily="34" charset="0"/>
              </a:rPr>
              <a:t>vsebinsko delo</a:t>
            </a:r>
            <a:r>
              <a:rPr lang="sl-SI" dirty="0">
                <a:solidFill>
                  <a:schemeClr val="tx1"/>
                </a:solidFill>
                <a:latin typeface="Segoe UI Semilight" panose="020B0402040204020203" pitchFamily="34" charset="0"/>
                <a:cs typeface="Segoe UI Semilight" panose="020B0402040204020203" pitchFamily="34" charset="0"/>
              </a:rPr>
              <a:t>: 10 EUR na uro, </a:t>
            </a:r>
          </a:p>
          <a:p>
            <a:pPr lvl="2">
              <a:buFontTx/>
              <a:buChar char="-"/>
            </a:pPr>
            <a:r>
              <a:rPr lang="sl-SI" i="1" dirty="0">
                <a:solidFill>
                  <a:schemeClr val="tx1"/>
                </a:solidFill>
                <a:latin typeface="Segoe UI Semilight" panose="020B0402040204020203" pitchFamily="34" charset="0"/>
                <a:cs typeface="Segoe UI Semilight" panose="020B0402040204020203" pitchFamily="34" charset="0"/>
              </a:rPr>
              <a:t>drugo delo</a:t>
            </a:r>
            <a:r>
              <a:rPr lang="sl-SI" dirty="0">
                <a:solidFill>
                  <a:schemeClr val="tx1"/>
                </a:solidFill>
                <a:latin typeface="Segoe UI Semilight" panose="020B0402040204020203" pitchFamily="34" charset="0"/>
                <a:cs typeface="Segoe UI Semilight" panose="020B0402040204020203" pitchFamily="34" charset="0"/>
              </a:rPr>
              <a:t>: 6 EUR na uro.</a:t>
            </a:r>
          </a:p>
        </p:txBody>
      </p:sp>
      <p:sp>
        <p:nvSpPr>
          <p:cNvPr id="32" name="Označba mesta datuma 1">
            <a:extLst>
              <a:ext uri="{FF2B5EF4-FFF2-40B4-BE49-F238E27FC236}">
                <a16:creationId xmlns:a16="http://schemas.microsoft.com/office/drawing/2014/main" id="{DC9FFEA3-E2B4-982E-F66B-B89A63289D4C}"/>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A3C3A472-D953-8ACC-2E35-D09DDE397513}"/>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3059838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B3CD09A-0963-DADE-C882-567A1F49328C}"/>
            </a:ext>
          </a:extLst>
        </p:cNvPr>
        <p:cNvGrpSpPr/>
        <p:nvPr/>
      </p:nvGrpSpPr>
      <p:grpSpPr>
        <a:xfrm>
          <a:off x="0" y="0"/>
          <a:ext cx="0" cy="0"/>
          <a:chOff x="0" y="0"/>
          <a:chExt cx="0" cy="0"/>
        </a:xfrm>
      </p:grpSpPr>
      <p:sp>
        <p:nvSpPr>
          <p:cNvPr id="4" name="Označba mesta datuma 3">
            <a:extLst>
              <a:ext uri="{FF2B5EF4-FFF2-40B4-BE49-F238E27FC236}">
                <a16:creationId xmlns:a16="http://schemas.microsoft.com/office/drawing/2014/main" id="{7CF7A37C-53E6-6BD8-7CF2-6162FA9D0EE4}"/>
              </a:ext>
            </a:extLst>
          </p:cNvPr>
          <p:cNvSpPr>
            <a:spLocks noGrp="1"/>
          </p:cNvSpPr>
          <p:nvPr>
            <p:ph type="dt" sz="half" idx="10"/>
          </p:nvPr>
        </p:nvSpPr>
        <p:spPr/>
        <p:txBody>
          <a:bodyPr/>
          <a:lstStyle/>
          <a:p>
            <a:r>
              <a:rPr lang="sl-SI"/>
              <a:t>LOGATEC, 18. 6. 2025</a:t>
            </a:r>
            <a:endParaRPr lang="en-US" dirty="0"/>
          </a:p>
        </p:txBody>
      </p:sp>
      <p:sp>
        <p:nvSpPr>
          <p:cNvPr id="5" name="Označba mesta noge 4">
            <a:extLst>
              <a:ext uri="{FF2B5EF4-FFF2-40B4-BE49-F238E27FC236}">
                <a16:creationId xmlns:a16="http://schemas.microsoft.com/office/drawing/2014/main" id="{F91564FC-7B8E-D55B-C655-8C6EAB5DC54C}"/>
              </a:ext>
            </a:extLst>
          </p:cNvPr>
          <p:cNvSpPr>
            <a:spLocks noGrp="1"/>
          </p:cNvSpPr>
          <p:nvPr>
            <p:ph type="ftr" sz="quarter" idx="11"/>
          </p:nvPr>
        </p:nvSpPr>
        <p:spPr/>
        <p:txBody>
          <a:bodyPr/>
          <a:lstStyle/>
          <a:p>
            <a:r>
              <a:rPr lang="en-US"/>
              <a:t>UPRAVNI ODBOR LAS s CILjem, 9. seja</a:t>
            </a:r>
            <a:endParaRPr lang="en-US" dirty="0"/>
          </a:p>
        </p:txBody>
      </p:sp>
      <p:sp>
        <p:nvSpPr>
          <p:cNvPr id="6" name="Označba mesta številke diapozitiva 5">
            <a:extLst>
              <a:ext uri="{FF2B5EF4-FFF2-40B4-BE49-F238E27FC236}">
                <a16:creationId xmlns:a16="http://schemas.microsoft.com/office/drawing/2014/main" id="{7FB763F1-5906-D49D-0077-1B7F9111F35C}"/>
              </a:ext>
            </a:extLst>
          </p:cNvPr>
          <p:cNvSpPr>
            <a:spLocks noGrp="1"/>
          </p:cNvSpPr>
          <p:nvPr>
            <p:ph type="sldNum" sz="quarter" idx="12"/>
          </p:nvPr>
        </p:nvSpPr>
        <p:spPr/>
        <p:txBody>
          <a:bodyPr/>
          <a:lstStyle/>
          <a:p>
            <a:fld id="{6D22F896-40B5-4ADD-8801-0D06FADFA095}" type="slidenum">
              <a:rPr lang="en-US" smtClean="0"/>
              <a:t>40</a:t>
            </a:fld>
            <a:endParaRPr lang="en-US" dirty="0"/>
          </a:p>
        </p:txBody>
      </p:sp>
      <p:sp>
        <p:nvSpPr>
          <p:cNvPr id="7" name="Pravokotnik 6">
            <a:extLst>
              <a:ext uri="{FF2B5EF4-FFF2-40B4-BE49-F238E27FC236}">
                <a16:creationId xmlns:a16="http://schemas.microsoft.com/office/drawing/2014/main" id="{8C5BBB76-E812-1EB6-05DE-7B865D469AC9}"/>
              </a:ext>
            </a:extLst>
          </p:cNvPr>
          <p:cNvSpPr>
            <a:spLocks noGrp="1" noRot="1" noMove="1" noResize="1" noEditPoints="1" noAdjustHandles="1" noChangeArrowheads="1" noChangeShapeType="1"/>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Naslov 1">
            <a:extLst>
              <a:ext uri="{FF2B5EF4-FFF2-40B4-BE49-F238E27FC236}">
                <a16:creationId xmlns:a16="http://schemas.microsoft.com/office/drawing/2014/main" id="{6FECE8BC-1A18-099F-9CD3-4357CBDFE45C}"/>
              </a:ext>
            </a:extLst>
          </p:cNvPr>
          <p:cNvSpPr>
            <a:spLocks noGrp="1"/>
          </p:cNvSpPr>
          <p:nvPr>
            <p:ph type="title"/>
          </p:nvPr>
        </p:nvSpPr>
        <p:spPr>
          <a:xfrm>
            <a:off x="1097280" y="0"/>
            <a:ext cx="10058400" cy="5686926"/>
          </a:xfrm>
        </p:spPr>
        <p:txBody>
          <a:bodyPr>
            <a:normAutofit/>
          </a:bodyPr>
          <a:lstStyle/>
          <a:p>
            <a:r>
              <a:rPr lang="en-GB" kern="0" spc="200" dirty="0">
                <a:solidFill>
                  <a:schemeClr val="bg1">
                    <a:lumMod val="95000"/>
                  </a:schemeClr>
                </a:solidFill>
                <a:latin typeface="Segoe UI Semibold" panose="020B0702040204020203" pitchFamily="34" charset="0"/>
                <a:cs typeface="Segoe UI Semibold" panose="020B0702040204020203" pitchFamily="34" charset="0"/>
              </a:rPr>
              <a:t>VPRAŠANJA</a:t>
            </a:r>
            <a:r>
              <a:rPr lang="sl-SI" kern="0" spc="200" dirty="0">
                <a:solidFill>
                  <a:schemeClr val="bg1">
                    <a:lumMod val="95000"/>
                  </a:schemeClr>
                </a:solidFill>
                <a:latin typeface="Segoe UI Semibold" panose="020B0702040204020203" pitchFamily="34" charset="0"/>
                <a:cs typeface="Segoe UI Semibold" panose="020B0702040204020203" pitchFamily="34" charset="0"/>
              </a:rPr>
              <a:t>  </a:t>
            </a:r>
            <a:r>
              <a:rPr lang="sl-SI" sz="3200" u="sng" dirty="0">
                <a:hlinkClick r:id="rId2"/>
              </a:rPr>
              <a:t>https://forms.gle/aHnaPKc4tCXkBzmx5</a:t>
            </a:r>
            <a:endParaRPr lang="sl-SI" kern="0" spc="200" dirty="0">
              <a:solidFill>
                <a:schemeClr val="bg1">
                  <a:lumMod val="95000"/>
                </a:schemeClr>
              </a:solidFill>
              <a:latin typeface="Segoe UI Semibold" panose="020B0702040204020203" pitchFamily="34" charset="0"/>
              <a:cs typeface="Segoe UI Semibold" panose="020B0702040204020203" pitchFamily="34" charset="0"/>
            </a:endParaRPr>
          </a:p>
        </p:txBody>
      </p:sp>
      <p:sp>
        <p:nvSpPr>
          <p:cNvPr id="2" name="Naslov 1">
            <a:extLst>
              <a:ext uri="{FF2B5EF4-FFF2-40B4-BE49-F238E27FC236}">
                <a16:creationId xmlns:a16="http://schemas.microsoft.com/office/drawing/2014/main" id="{BD96D7C3-2489-A3D5-0B9E-910DBD604082}"/>
              </a:ext>
            </a:extLst>
          </p:cNvPr>
          <p:cNvSpPr txBox="1">
            <a:spLocks/>
          </p:cNvSpPr>
          <p:nvPr/>
        </p:nvSpPr>
        <p:spPr>
          <a:xfrm>
            <a:off x="1097280" y="1"/>
            <a:ext cx="1891363" cy="226995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8000" kern="0" spc="200" dirty="0">
                <a:solidFill>
                  <a:schemeClr val="accent6">
                    <a:lumMod val="20000"/>
                    <a:lumOff val="80000"/>
                    <a:alpha val="30000"/>
                  </a:schemeClr>
                </a:solidFill>
                <a:latin typeface="Segoe UI Semibold" panose="020B0702040204020203" pitchFamily="34" charset="0"/>
                <a:cs typeface="Segoe UI Semibold" panose="020B0702040204020203" pitchFamily="34" charset="0"/>
              </a:rPr>
              <a:t>05</a:t>
            </a:r>
          </a:p>
        </p:txBody>
      </p:sp>
    </p:spTree>
    <p:extLst>
      <p:ext uri="{BB962C8B-B14F-4D97-AF65-F5344CB8AC3E}">
        <p14:creationId xmlns:p14="http://schemas.microsoft.com/office/powerpoint/2010/main" val="3255352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8123B5-739F-3A75-209C-62912B45801F}"/>
            </a:ext>
          </a:extLst>
        </p:cNvPr>
        <p:cNvGrpSpPr/>
        <p:nvPr/>
      </p:nvGrpSpPr>
      <p:grpSpPr>
        <a:xfrm>
          <a:off x="0" y="0"/>
          <a:ext cx="0" cy="0"/>
          <a:chOff x="0" y="0"/>
          <a:chExt cx="0" cy="0"/>
        </a:xfrm>
      </p:grpSpPr>
      <p:sp>
        <p:nvSpPr>
          <p:cNvPr id="4" name="Pravokotnik 3">
            <a:extLst>
              <a:ext uri="{FF2B5EF4-FFF2-40B4-BE49-F238E27FC236}">
                <a16:creationId xmlns:a16="http://schemas.microsoft.com/office/drawing/2014/main" id="{1EBC3CDF-249A-519A-43FE-F1DA2B921037}"/>
              </a:ext>
            </a:extLst>
          </p:cNvPr>
          <p:cNvSpPr>
            <a:spLocks noGrp="1" noRot="1" noMove="1" noResize="1" noEditPoints="1" noAdjustHandles="1" noChangeArrowheads="1" noChangeShapeType="1"/>
          </p:cNvSpPr>
          <p:nvPr/>
        </p:nvSpPr>
        <p:spPr>
          <a:xfrm>
            <a:off x="0" y="0"/>
            <a:ext cx="12191999" cy="6858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3200" kern="0" spc="200" dirty="0">
                <a:solidFill>
                  <a:schemeClr val="accent4">
                    <a:lumMod val="75000"/>
                  </a:schemeClr>
                </a:solidFill>
                <a:latin typeface="Segoe UI Semibold" panose="020B0702040204020203" pitchFamily="34" charset="0"/>
                <a:cs typeface="Segoe UI Semibold" panose="020B0702040204020203" pitchFamily="34" charset="0"/>
              </a:rPr>
              <a:t>Hvala za pozornost!</a:t>
            </a:r>
            <a:endParaRPr lang="sl-SI" sz="3200" dirty="0">
              <a:solidFill>
                <a:schemeClr val="accent4">
                  <a:lumMod val="75000"/>
                </a:schemeClr>
              </a:solidFill>
            </a:endParaRPr>
          </a:p>
        </p:txBody>
      </p:sp>
    </p:spTree>
    <p:extLst>
      <p:ext uri="{BB962C8B-B14F-4D97-AF65-F5344CB8AC3E}">
        <p14:creationId xmlns:p14="http://schemas.microsoft.com/office/powerpoint/2010/main" val="23230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8AAD-9CC5-B416-654C-E676B34A40FD}"/>
            </a:ext>
          </a:extLst>
        </p:cNvPr>
        <p:cNvGrpSpPr/>
        <p:nvPr/>
      </p:nvGrpSpPr>
      <p:grpSpPr>
        <a:xfrm>
          <a:off x="0" y="0"/>
          <a:ext cx="0" cy="0"/>
          <a:chOff x="0" y="0"/>
          <a:chExt cx="0" cy="0"/>
        </a:xfrm>
      </p:grpSpPr>
      <p:sp>
        <p:nvSpPr>
          <p:cNvPr id="5" name="Pravokotnik 4">
            <a:extLst>
              <a:ext uri="{FF2B5EF4-FFF2-40B4-BE49-F238E27FC236}">
                <a16:creationId xmlns:a16="http://schemas.microsoft.com/office/drawing/2014/main" id="{C040182C-E437-ED0B-328C-F5EFD4C8C88B}"/>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p>
        </p:txBody>
      </p:sp>
      <p:sp>
        <p:nvSpPr>
          <p:cNvPr id="6" name="Označba mesta številke diapozitiva 5">
            <a:extLst>
              <a:ext uri="{FF2B5EF4-FFF2-40B4-BE49-F238E27FC236}">
                <a16:creationId xmlns:a16="http://schemas.microsoft.com/office/drawing/2014/main" id="{B7A0CA28-E513-5234-0F55-496AAD1CA909}"/>
              </a:ext>
            </a:extLst>
          </p:cNvPr>
          <p:cNvSpPr>
            <a:spLocks noGrp="1"/>
          </p:cNvSpPr>
          <p:nvPr>
            <p:ph type="sldNum" sz="quarter" idx="12"/>
          </p:nvPr>
        </p:nvSpPr>
        <p:spPr/>
        <p:txBody>
          <a:bodyPr/>
          <a:lstStyle/>
          <a:p>
            <a:fld id="{6D22F896-40B5-4ADD-8801-0D06FADFA095}" type="slidenum">
              <a:rPr lang="sl-SI" noProof="0" smtClean="0"/>
              <a:t>5</a:t>
            </a:fld>
            <a:endParaRPr lang="sl-SI" noProof="0" dirty="0"/>
          </a:p>
        </p:txBody>
      </p:sp>
      <p:sp>
        <p:nvSpPr>
          <p:cNvPr id="10" name="Označba mesta datuma 1">
            <a:extLst>
              <a:ext uri="{FF2B5EF4-FFF2-40B4-BE49-F238E27FC236}">
                <a16:creationId xmlns:a16="http://schemas.microsoft.com/office/drawing/2014/main" id="{66947C67-48CF-FA36-1934-7C94E7B0A7FC}"/>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3" name="Označba mesta vsebine 2">
            <a:extLst>
              <a:ext uri="{FF2B5EF4-FFF2-40B4-BE49-F238E27FC236}">
                <a16:creationId xmlns:a16="http://schemas.microsoft.com/office/drawing/2014/main" id="{907671B2-AC28-1722-F16C-0AFD1AE7DC71}"/>
              </a:ext>
            </a:extLst>
          </p:cNvPr>
          <p:cNvSpPr>
            <a:spLocks noGrp="1"/>
          </p:cNvSpPr>
          <p:nvPr>
            <p:ph idx="1"/>
          </p:nvPr>
        </p:nvSpPr>
        <p:spPr>
          <a:xfrm>
            <a:off x="1405072" y="5773639"/>
            <a:ext cx="9807411" cy="595730"/>
          </a:xfrm>
        </p:spPr>
        <p:txBody>
          <a:bodyPr>
            <a:normAutofit/>
          </a:bodyPr>
          <a:lstStyle/>
          <a:p>
            <a:pPr marL="0" lvl="2" indent="0" algn="just">
              <a:spcBef>
                <a:spcPts val="1200"/>
              </a:spcBef>
              <a:spcAft>
                <a:spcPts val="200"/>
              </a:spcAft>
              <a:buSzPct val="100000"/>
              <a:buNone/>
            </a:pPr>
            <a:r>
              <a:rPr lang="sl-SI" sz="1200" dirty="0">
                <a:solidFill>
                  <a:schemeClr val="tx1"/>
                </a:solidFill>
                <a:latin typeface="Segoe UI Semilight" panose="020B0402040204020203" pitchFamily="34" charset="0"/>
                <a:cs typeface="Segoe UI Semilight" panose="020B0402040204020203" pitchFamily="34" charset="0"/>
              </a:rPr>
              <a:t>Potrebno je posredovati le dokazila za stroške osebja, ostale stroške (stroške zunanjih izvajalcev – </a:t>
            </a:r>
            <a:r>
              <a:rPr lang="sl-SI" sz="1200" dirty="0" err="1">
                <a:solidFill>
                  <a:schemeClr val="tx1"/>
                </a:solidFill>
                <a:latin typeface="Segoe UI Semilight" panose="020B0402040204020203" pitchFamily="34" charset="0"/>
                <a:cs typeface="Segoe UI Semilight" panose="020B0402040204020203" pitchFamily="34" charset="0"/>
              </a:rPr>
              <a:t>t.i</a:t>
            </a:r>
            <a:r>
              <a:rPr lang="sl-SI" sz="1200" dirty="0">
                <a:solidFill>
                  <a:schemeClr val="tx1"/>
                </a:solidFill>
                <a:latin typeface="Segoe UI Semilight" panose="020B0402040204020203" pitchFamily="34" charset="0"/>
                <a:cs typeface="Segoe UI Semilight" panose="020B0402040204020203" pitchFamily="34" charset="0"/>
              </a:rPr>
              <a:t>. pavšal) se dokazuje z dokazili o izvedenih aktivnostih, predvidenih v vlogi.</a:t>
            </a:r>
          </a:p>
        </p:txBody>
      </p:sp>
      <p:sp>
        <p:nvSpPr>
          <p:cNvPr id="12" name="Označba mesta vsebine 2">
            <a:extLst>
              <a:ext uri="{FF2B5EF4-FFF2-40B4-BE49-F238E27FC236}">
                <a16:creationId xmlns:a16="http://schemas.microsoft.com/office/drawing/2014/main" id="{65AF4EA0-3318-1E9B-1B75-556F6D5D43FE}"/>
              </a:ext>
            </a:extLst>
          </p:cNvPr>
          <p:cNvSpPr txBox="1">
            <a:spLocks/>
          </p:cNvSpPr>
          <p:nvPr/>
        </p:nvSpPr>
        <p:spPr>
          <a:xfrm rot="20935178">
            <a:off x="961530" y="5318618"/>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sp>
        <p:nvSpPr>
          <p:cNvPr id="20" name="Elipsa 19">
            <a:extLst>
              <a:ext uri="{FF2B5EF4-FFF2-40B4-BE49-F238E27FC236}">
                <a16:creationId xmlns:a16="http://schemas.microsoft.com/office/drawing/2014/main" id="{F6C16322-5329-DCDE-0E96-0814DCC515FF}"/>
              </a:ext>
            </a:extLst>
          </p:cNvPr>
          <p:cNvSpPr/>
          <p:nvPr/>
        </p:nvSpPr>
        <p:spPr>
          <a:xfrm>
            <a:off x="8214958" y="1864587"/>
            <a:ext cx="2520000" cy="2520000"/>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l-SI" sz="1400" b="1" dirty="0">
                <a:solidFill>
                  <a:schemeClr val="accent4">
                    <a:lumMod val="75000"/>
                  </a:schemeClr>
                </a:solidFill>
                <a:latin typeface="Segoe UI Semilight" panose="020B0402040204020203" pitchFamily="34" charset="0"/>
                <a:cs typeface="Segoe UI Semilight" panose="020B0402040204020203" pitchFamily="34" charset="0"/>
              </a:rPr>
              <a:t>Za opravljeno prostovoljsko delo </a:t>
            </a:r>
            <a:r>
              <a:rPr lang="sl-SI" sz="1400" dirty="0">
                <a:solidFill>
                  <a:schemeClr val="tx1"/>
                </a:solidFill>
                <a:latin typeface="Segoe UI Semilight" panose="020B0402040204020203" pitchFamily="34" charset="0"/>
                <a:cs typeface="Segoe UI Semilight" panose="020B0402040204020203" pitchFamily="34" charset="0"/>
              </a:rPr>
              <a:t>se priložijo le mesečna </a:t>
            </a:r>
            <a:r>
              <a:rPr lang="sl-SI" sz="1400" dirty="0" err="1">
                <a:solidFill>
                  <a:schemeClr val="tx1"/>
                </a:solidFill>
                <a:latin typeface="Segoe UI Semilight" panose="020B0402040204020203" pitchFamily="34" charset="0"/>
                <a:cs typeface="Segoe UI Semilight" panose="020B0402040204020203" pitchFamily="34" charset="0"/>
              </a:rPr>
              <a:t>časovnica</a:t>
            </a:r>
            <a:r>
              <a:rPr lang="sl-SI" sz="1400" dirty="0">
                <a:solidFill>
                  <a:schemeClr val="tx1"/>
                </a:solidFill>
                <a:latin typeface="Segoe UI Semilight" panose="020B0402040204020203" pitchFamily="34" charset="0"/>
                <a:cs typeface="Segoe UI Semilight" panose="020B0402040204020203" pitchFamily="34" charset="0"/>
              </a:rPr>
              <a:t> in dokazila o izvedenih aktivnostih.</a:t>
            </a:r>
          </a:p>
        </p:txBody>
      </p:sp>
      <p:sp>
        <p:nvSpPr>
          <p:cNvPr id="21" name="Elipsa 20">
            <a:extLst>
              <a:ext uri="{FF2B5EF4-FFF2-40B4-BE49-F238E27FC236}">
                <a16:creationId xmlns:a16="http://schemas.microsoft.com/office/drawing/2014/main" id="{28A63646-513C-8F45-F2FC-B3F5A721087A}"/>
              </a:ext>
            </a:extLst>
          </p:cNvPr>
          <p:cNvSpPr/>
          <p:nvPr/>
        </p:nvSpPr>
        <p:spPr>
          <a:xfrm>
            <a:off x="3748235" y="964587"/>
            <a:ext cx="4320000" cy="432000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l-SI" sz="1400" b="1" dirty="0">
                <a:solidFill>
                  <a:schemeClr val="accent4">
                    <a:lumMod val="75000"/>
                  </a:schemeClr>
                </a:solidFill>
                <a:latin typeface="Segoe UI Semilight" panose="020B0402040204020203" pitchFamily="34" charset="0"/>
                <a:cs typeface="Segoe UI Semilight" panose="020B0402040204020203" pitchFamily="34" charset="0"/>
              </a:rPr>
              <a:t>Za delo samostojnega podjetnika</a:t>
            </a:r>
            <a:r>
              <a:rPr lang="sl-SI" sz="1400" b="1" dirty="0">
                <a:solidFill>
                  <a:srgbClr val="C00000"/>
                </a:solidFill>
                <a:latin typeface="Segoe UI Semilight" panose="020B0402040204020203" pitchFamily="34" charset="0"/>
                <a:cs typeface="Segoe UI Semilight" panose="020B0402040204020203" pitchFamily="34" charset="0"/>
              </a:rPr>
              <a:t> </a:t>
            </a:r>
            <a:r>
              <a:rPr lang="sl-SI" sz="1400" dirty="0">
                <a:solidFill>
                  <a:schemeClr val="tx1"/>
                </a:solidFill>
                <a:latin typeface="Segoe UI Semilight" panose="020B0402040204020203" pitchFamily="34" charset="0"/>
                <a:cs typeface="Segoe UI Semilight" panose="020B0402040204020203" pitchFamily="34" charset="0"/>
              </a:rPr>
              <a:t>se priložijo: </a:t>
            </a:r>
          </a:p>
          <a:p>
            <a:pPr marL="285750" indent="-285750">
              <a:buFont typeface="Arial" panose="020B0604020202020204" pitchFamily="34" charset="0"/>
              <a:buChar char="•"/>
            </a:pPr>
            <a:r>
              <a:rPr lang="sl-SI" sz="1200" dirty="0">
                <a:solidFill>
                  <a:schemeClr val="accent5">
                    <a:lumMod val="75000"/>
                  </a:schemeClr>
                </a:solidFill>
                <a:latin typeface="Segoe UI Semilight" panose="020B0402040204020203" pitchFamily="34" charset="0"/>
                <a:cs typeface="Segoe UI Semilight" panose="020B0402040204020203" pitchFamily="34" charset="0"/>
              </a:rPr>
              <a:t>sklep o vpisu v poslovni register Slovenije (AJPES); </a:t>
            </a:r>
          </a:p>
          <a:p>
            <a:pPr marL="285750" indent="-285750">
              <a:buFont typeface="Arial" panose="020B0604020202020204" pitchFamily="34" charset="0"/>
              <a:buChar char="•"/>
            </a:pPr>
            <a:r>
              <a:rPr lang="sl-SI" sz="1200" dirty="0">
                <a:solidFill>
                  <a:schemeClr val="accent5">
                    <a:lumMod val="75000"/>
                  </a:schemeClr>
                </a:solidFill>
                <a:latin typeface="Segoe UI Semilight" panose="020B0402040204020203" pitchFamily="34" charset="0"/>
                <a:cs typeface="Segoe UI Semilight" panose="020B0402040204020203" pitchFamily="34" charset="0"/>
              </a:rPr>
              <a:t>obračun prispevkov za socialno varstvo (FURS); </a:t>
            </a:r>
          </a:p>
          <a:p>
            <a:pPr marL="285750" indent="-285750">
              <a:buFont typeface="Arial" panose="020B0604020202020204" pitchFamily="34" charset="0"/>
              <a:buChar char="•"/>
            </a:pPr>
            <a:r>
              <a:rPr lang="sl-SI" sz="1200" dirty="0">
                <a:solidFill>
                  <a:schemeClr val="accent5">
                    <a:lumMod val="75000"/>
                  </a:schemeClr>
                </a:solidFill>
                <a:latin typeface="Segoe UI Semilight" panose="020B0402040204020203" pitchFamily="34" charset="0"/>
                <a:cs typeface="Segoe UI Semilight" panose="020B0402040204020203" pitchFamily="34" charset="0"/>
              </a:rPr>
              <a:t>dokazilo o plačilu (izpis iz TRR o plačilu prispevkov za samozaposlenega); </a:t>
            </a:r>
          </a:p>
          <a:p>
            <a:pPr marL="285750" indent="-285750">
              <a:buFont typeface="Arial" panose="020B0604020202020204" pitchFamily="34" charset="0"/>
              <a:buChar char="•"/>
            </a:pPr>
            <a:r>
              <a:rPr lang="sl-SI" sz="1200" dirty="0">
                <a:solidFill>
                  <a:schemeClr val="accent5">
                    <a:lumMod val="75000"/>
                  </a:schemeClr>
                </a:solidFill>
                <a:latin typeface="Segoe UI Semilight" panose="020B0402040204020203" pitchFamily="34" charset="0"/>
                <a:cs typeface="Segoe UI Semilight" panose="020B0402040204020203" pitchFamily="34" charset="0"/>
              </a:rPr>
              <a:t>izpis iz knjige prihodkov in odhodkov oz. konto kartica; </a:t>
            </a:r>
          </a:p>
          <a:p>
            <a:pPr marL="285750" indent="-285750">
              <a:buFont typeface="Arial" panose="020B0604020202020204" pitchFamily="34" charset="0"/>
              <a:buChar char="•"/>
            </a:pPr>
            <a:r>
              <a:rPr lang="sl-SI" sz="1200" dirty="0">
                <a:solidFill>
                  <a:schemeClr val="tx1"/>
                </a:solidFill>
                <a:latin typeface="Segoe UI Semilight" panose="020B0402040204020203" pitchFamily="34" charset="0"/>
                <a:cs typeface="Segoe UI Semilight" panose="020B0402040204020203" pitchFamily="34" charset="0"/>
              </a:rPr>
              <a:t>mesečna </a:t>
            </a:r>
            <a:r>
              <a:rPr lang="sl-SI" sz="1200" dirty="0" err="1">
                <a:solidFill>
                  <a:schemeClr val="tx1"/>
                </a:solidFill>
                <a:latin typeface="Segoe UI Semilight" panose="020B0402040204020203" pitchFamily="34" charset="0"/>
                <a:cs typeface="Segoe UI Semilight" panose="020B0402040204020203" pitchFamily="34" charset="0"/>
              </a:rPr>
              <a:t>časovnica</a:t>
            </a:r>
            <a:r>
              <a:rPr lang="sl-SI" sz="1200" dirty="0">
                <a:solidFill>
                  <a:schemeClr val="tx1"/>
                </a:solidFill>
                <a:latin typeface="Segoe UI Semilight" panose="020B0402040204020203" pitchFamily="34" charset="0"/>
                <a:cs typeface="Segoe UI Semilight" panose="020B0402040204020203" pitchFamily="34" charset="0"/>
              </a:rPr>
              <a:t>; </a:t>
            </a:r>
          </a:p>
          <a:p>
            <a:pPr marL="285750" indent="-285750">
              <a:buFont typeface="Arial" panose="020B0604020202020204" pitchFamily="34" charset="0"/>
              <a:buChar char="•"/>
            </a:pPr>
            <a:r>
              <a:rPr lang="sl-SI" sz="1200" dirty="0">
                <a:solidFill>
                  <a:schemeClr val="tx1"/>
                </a:solidFill>
                <a:latin typeface="Segoe UI Semilight" panose="020B0402040204020203" pitchFamily="34" charset="0"/>
                <a:cs typeface="Segoe UI Semilight" panose="020B0402040204020203" pitchFamily="34" charset="0"/>
              </a:rPr>
              <a:t>dokazila o izvedenih aktivnostih;</a:t>
            </a:r>
          </a:p>
          <a:p>
            <a:pPr marL="285750" indent="-285750">
              <a:buFont typeface="Arial" panose="020B0604020202020204" pitchFamily="34" charset="0"/>
              <a:buChar char="•"/>
            </a:pPr>
            <a:r>
              <a:rPr lang="sl-SI" sz="1200" dirty="0">
                <a:solidFill>
                  <a:schemeClr val="tx1"/>
                </a:solidFill>
                <a:latin typeface="Segoe UI Semilight" panose="020B0402040204020203" pitchFamily="34" charset="0"/>
                <a:cs typeface="Segoe UI Semilight" panose="020B0402040204020203" pitchFamily="34" charset="0"/>
              </a:rPr>
              <a:t>poročilo o izvajanju projekta;</a:t>
            </a:r>
          </a:p>
          <a:p>
            <a:pPr marL="285750" indent="-285750">
              <a:buFont typeface="Arial" panose="020B0604020202020204" pitchFamily="34" charset="0"/>
              <a:buChar char="•"/>
            </a:pPr>
            <a:r>
              <a:rPr lang="sl-SI" sz="1200" dirty="0">
                <a:solidFill>
                  <a:schemeClr val="tx1"/>
                </a:solidFill>
                <a:latin typeface="Segoe UI Semilight" panose="020B0402040204020203" pitchFamily="34" charset="0"/>
                <a:cs typeface="Segoe UI Semilight" panose="020B0402040204020203" pitchFamily="34" charset="0"/>
              </a:rPr>
              <a:t>označitev vira financiranja. </a:t>
            </a:r>
          </a:p>
          <a:p>
            <a:pPr algn="r"/>
            <a:endParaRPr lang="sl-SI" sz="1200" i="1" dirty="0">
              <a:solidFill>
                <a:srgbClr val="0070C0"/>
              </a:solidFill>
              <a:latin typeface="Segoe UI Semilight" panose="020B0402040204020203" pitchFamily="34" charset="0"/>
              <a:cs typeface="Segoe UI Semilight" panose="020B0402040204020203" pitchFamily="34" charset="0"/>
            </a:endParaRPr>
          </a:p>
          <a:p>
            <a:pPr algn="r"/>
            <a:r>
              <a:rPr lang="sl-SI" sz="1000" b="1" i="1" dirty="0">
                <a:solidFill>
                  <a:schemeClr val="accent5">
                    <a:lumMod val="75000"/>
                  </a:schemeClr>
                </a:solidFill>
                <a:latin typeface="Segoe UI Semilight" panose="020B0402040204020203" pitchFamily="34" charset="0"/>
                <a:cs typeface="Segoe UI Semilight" panose="020B0402040204020203" pitchFamily="34" charset="0"/>
              </a:rPr>
              <a:t>* SAMO SKLAD ESRR</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9683747A-93D1-3294-62A9-07426D25D3A5}"/>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4" name="Pravokotnik 3">
            <a:extLst>
              <a:ext uri="{FF2B5EF4-FFF2-40B4-BE49-F238E27FC236}">
                <a16:creationId xmlns:a16="http://schemas.microsoft.com/office/drawing/2014/main" id="{6A34318A-25B3-F2EC-EEAA-9BAA63C8A101}"/>
              </a:ext>
            </a:extLst>
          </p:cNvPr>
          <p:cNvSpPr/>
          <p:nvPr/>
        </p:nvSpPr>
        <p:spPr>
          <a:xfrm>
            <a:off x="369277" y="4362298"/>
            <a:ext cx="5726723" cy="1022682"/>
          </a:xfrm>
          <a:prstGeom prst="rect">
            <a:avLst/>
          </a:prstGeom>
          <a:solidFill>
            <a:schemeClr val="bg1"/>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sl-SI" sz="1050" dirty="0">
                <a:solidFill>
                  <a:schemeClr val="accent5">
                    <a:lumMod val="75000"/>
                  </a:schemeClr>
                </a:solidFill>
              </a:rPr>
              <a:t>mesečno poročilo (iz poročila mora biti razviden celoten delovni čas samozaposlenega na mesec, vključno z odsotnostmi), če samozaposleni opravlja delo na več operacijah, izpolni skupno mesečno poročilo za vse operacije in drugo delo, ki ni financirano iz operacij, v skladu s Prilogo 1 teh navodil (za 100% samozaposlene na operacijah mesečno poročilo ni potrebno, razen če PT to izrecno zahteva).</a:t>
            </a:r>
          </a:p>
        </p:txBody>
      </p:sp>
      <p:cxnSp>
        <p:nvCxnSpPr>
          <p:cNvPr id="13" name="Raven puščični povezovalnik 12">
            <a:extLst>
              <a:ext uri="{FF2B5EF4-FFF2-40B4-BE49-F238E27FC236}">
                <a16:creationId xmlns:a16="http://schemas.microsoft.com/office/drawing/2014/main" id="{4014B5F0-7818-0C6F-9DC6-931D73790538}"/>
              </a:ext>
            </a:extLst>
          </p:cNvPr>
          <p:cNvCxnSpPr>
            <a:cxnSpLocks/>
          </p:cNvCxnSpPr>
          <p:nvPr/>
        </p:nvCxnSpPr>
        <p:spPr>
          <a:xfrm flipH="1">
            <a:off x="6176857" y="4736791"/>
            <a:ext cx="613116" cy="149239"/>
          </a:xfrm>
          <a:prstGeom prst="straightConnector1">
            <a:avLst/>
          </a:prstGeom>
          <a:ln>
            <a:solidFill>
              <a:srgbClr val="AB324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aven puščični povezovalnik 14">
            <a:extLst>
              <a:ext uri="{FF2B5EF4-FFF2-40B4-BE49-F238E27FC236}">
                <a16:creationId xmlns:a16="http://schemas.microsoft.com/office/drawing/2014/main" id="{B9BE553B-595A-00D2-6910-78C6A3BE2EF7}"/>
              </a:ext>
            </a:extLst>
          </p:cNvPr>
          <p:cNvCxnSpPr>
            <a:cxnSpLocks/>
          </p:cNvCxnSpPr>
          <p:nvPr/>
        </p:nvCxnSpPr>
        <p:spPr>
          <a:xfrm flipH="1" flipV="1">
            <a:off x="6842959" y="3561283"/>
            <a:ext cx="306558" cy="746334"/>
          </a:xfrm>
          <a:prstGeom prst="straightConnector1">
            <a:avLst/>
          </a:prstGeom>
          <a:ln>
            <a:solidFill>
              <a:srgbClr val="AB324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3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B331-BE8B-39AB-C00A-E91CBD6D75F1}"/>
            </a:ext>
          </a:extLst>
        </p:cNvPr>
        <p:cNvGrpSpPr/>
        <p:nvPr/>
      </p:nvGrpSpPr>
      <p:grpSpPr>
        <a:xfrm>
          <a:off x="0" y="0"/>
          <a:ext cx="0" cy="0"/>
          <a:chOff x="0" y="0"/>
          <a:chExt cx="0" cy="0"/>
        </a:xfrm>
      </p:grpSpPr>
      <p:sp>
        <p:nvSpPr>
          <p:cNvPr id="18" name="Pravokotnik 17">
            <a:extLst>
              <a:ext uri="{FF2B5EF4-FFF2-40B4-BE49-F238E27FC236}">
                <a16:creationId xmlns:a16="http://schemas.microsoft.com/office/drawing/2014/main" id="{A3A0772A-828F-DE6D-8870-AF499D367FDD}"/>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179CADA9-BD45-8D45-3F34-DCB7F820DDFD}"/>
              </a:ext>
            </a:extLst>
          </p:cNvPr>
          <p:cNvSpPr>
            <a:spLocks noGrp="1"/>
          </p:cNvSpPr>
          <p:nvPr>
            <p:ph type="sldNum" sz="quarter" idx="12"/>
          </p:nvPr>
        </p:nvSpPr>
        <p:spPr/>
        <p:txBody>
          <a:bodyPr/>
          <a:lstStyle/>
          <a:p>
            <a:fld id="{6D22F896-40B5-4ADD-8801-0D06FADFA095}" type="slidenum">
              <a:rPr lang="sl-SI" noProof="0" smtClean="0"/>
              <a:t>6</a:t>
            </a:fld>
            <a:endParaRPr lang="sl-SI" noProof="0" dirty="0"/>
          </a:p>
        </p:txBody>
      </p:sp>
      <p:sp>
        <p:nvSpPr>
          <p:cNvPr id="10" name="Označba mesta datuma 1">
            <a:extLst>
              <a:ext uri="{FF2B5EF4-FFF2-40B4-BE49-F238E27FC236}">
                <a16:creationId xmlns:a16="http://schemas.microsoft.com/office/drawing/2014/main" id="{69656543-37F3-6D4C-B0F6-3C5F649AC6E1}"/>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graphicFrame>
        <p:nvGraphicFramePr>
          <p:cNvPr id="16" name="Diagram 15">
            <a:extLst>
              <a:ext uri="{FF2B5EF4-FFF2-40B4-BE49-F238E27FC236}">
                <a16:creationId xmlns:a16="http://schemas.microsoft.com/office/drawing/2014/main" id="{AE3CE0E7-65B4-98CA-B0AE-19B6E5137F48}"/>
              </a:ext>
            </a:extLst>
          </p:cNvPr>
          <p:cNvGraphicFramePr/>
          <p:nvPr>
            <p:extLst>
              <p:ext uri="{D42A27DB-BD31-4B8C-83A1-F6EECF244321}">
                <p14:modId xmlns:p14="http://schemas.microsoft.com/office/powerpoint/2010/main" val="2659564115"/>
              </p:ext>
            </p:extLst>
          </p:nvPr>
        </p:nvGraphicFramePr>
        <p:xfrm>
          <a:off x="-1" y="1018672"/>
          <a:ext cx="12192001" cy="4812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Slika 1" descr="Slika, ki vsebuje besede pisava, logotip, grafika, oblikovanje&#10;&#10;Vsebina, ustvarjena z UI, morda ni pravilna.">
            <a:extLst>
              <a:ext uri="{FF2B5EF4-FFF2-40B4-BE49-F238E27FC236}">
                <a16:creationId xmlns:a16="http://schemas.microsoft.com/office/drawing/2014/main" id="{99001590-6720-799C-38D2-9ED38FABD053}"/>
              </a:ext>
            </a:extLst>
          </p:cNvPr>
          <p:cNvPicPr>
            <a:picLocks noChangeAspect="1"/>
          </p:cNvPicPr>
          <p:nvPr/>
        </p:nvPicPr>
        <p:blipFill>
          <a:blip r:embed="rId7">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355858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otnik 4">
            <a:extLst>
              <a:ext uri="{FF2B5EF4-FFF2-40B4-BE49-F238E27FC236}">
                <a16:creationId xmlns:a16="http://schemas.microsoft.com/office/drawing/2014/main" id="{6ABE61B9-34E4-756E-EFBD-A1C9B228BF5D}"/>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61046891-7426-280D-CD5D-4C3D00E4265D}"/>
              </a:ext>
            </a:extLst>
          </p:cNvPr>
          <p:cNvSpPr>
            <a:spLocks noGrp="1"/>
          </p:cNvSpPr>
          <p:nvPr>
            <p:ph type="sldNum" sz="quarter" idx="12"/>
          </p:nvPr>
        </p:nvSpPr>
        <p:spPr/>
        <p:txBody>
          <a:bodyPr/>
          <a:lstStyle/>
          <a:p>
            <a:fld id="{6D22F896-40B5-4ADD-8801-0D06FADFA095}" type="slidenum">
              <a:rPr lang="en-US" smtClean="0"/>
              <a:t>7</a:t>
            </a:fld>
            <a:endParaRPr lang="en-US" dirty="0"/>
          </a:p>
        </p:txBody>
      </p:sp>
      <p:graphicFrame>
        <p:nvGraphicFramePr>
          <p:cNvPr id="8" name="Diagram 7">
            <a:extLst>
              <a:ext uri="{FF2B5EF4-FFF2-40B4-BE49-F238E27FC236}">
                <a16:creationId xmlns:a16="http://schemas.microsoft.com/office/drawing/2014/main" id="{A502E5E7-05A2-34BB-9E51-2222986B099C}"/>
              </a:ext>
            </a:extLst>
          </p:cNvPr>
          <p:cNvGraphicFramePr/>
          <p:nvPr>
            <p:extLst>
              <p:ext uri="{D42A27DB-BD31-4B8C-83A1-F6EECF244321}">
                <p14:modId xmlns:p14="http://schemas.microsoft.com/office/powerpoint/2010/main" val="2441398715"/>
              </p:ext>
            </p:extLst>
          </p:nvPr>
        </p:nvGraphicFramePr>
        <p:xfrm>
          <a:off x="2984839" y="855412"/>
          <a:ext cx="6222321" cy="449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značba mesta datuma 1">
            <a:extLst>
              <a:ext uri="{FF2B5EF4-FFF2-40B4-BE49-F238E27FC236}">
                <a16:creationId xmlns:a16="http://schemas.microsoft.com/office/drawing/2014/main" id="{EA9BB6BE-5674-C5C9-DC33-4F935442CA80}"/>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10" name="Označba mesta vsebine 2">
            <a:extLst>
              <a:ext uri="{FF2B5EF4-FFF2-40B4-BE49-F238E27FC236}">
                <a16:creationId xmlns:a16="http://schemas.microsoft.com/office/drawing/2014/main" id="{EE1FAE8F-706C-A838-668F-88C9BB3A9469}"/>
              </a:ext>
            </a:extLst>
          </p:cNvPr>
          <p:cNvSpPr>
            <a:spLocks noGrp="1"/>
          </p:cNvSpPr>
          <p:nvPr>
            <p:ph idx="1"/>
          </p:nvPr>
        </p:nvSpPr>
        <p:spPr>
          <a:xfrm>
            <a:off x="2385515" y="5895451"/>
            <a:ext cx="9453504" cy="424650"/>
          </a:xfrm>
        </p:spPr>
        <p:txBody>
          <a:bodyPr>
            <a:normAutofit/>
          </a:bodyPr>
          <a:lstStyle/>
          <a:p>
            <a:pPr marL="0" lvl="2" indent="0" algn="just">
              <a:spcBef>
                <a:spcPts val="1200"/>
              </a:spcBef>
              <a:spcAft>
                <a:spcPts val="200"/>
              </a:spcAft>
              <a:buSzPct val="100000"/>
              <a:buNone/>
            </a:pPr>
            <a:r>
              <a:rPr lang="sl-SI" sz="1200" dirty="0">
                <a:solidFill>
                  <a:schemeClr val="tx1"/>
                </a:solidFill>
                <a:latin typeface="Segoe UI Semilight" panose="020B0402040204020203" pitchFamily="34" charset="0"/>
                <a:cs typeface="Segoe UI Semilight" panose="020B0402040204020203" pitchFamily="34" charset="0"/>
              </a:rPr>
              <a:t>Vedno prilagajte vsa dokazila o izvedenih aktivnostih, saj služijo kot dokaz, da so bile aktivnosti resnično opravljene. </a:t>
            </a:r>
          </a:p>
        </p:txBody>
      </p:sp>
      <p:sp>
        <p:nvSpPr>
          <p:cNvPr id="11" name="Označba mesta vsebine 2">
            <a:extLst>
              <a:ext uri="{FF2B5EF4-FFF2-40B4-BE49-F238E27FC236}">
                <a16:creationId xmlns:a16="http://schemas.microsoft.com/office/drawing/2014/main" id="{7C59AA22-43E4-13FF-600B-C0C297F95BB5}"/>
              </a:ext>
            </a:extLst>
          </p:cNvPr>
          <p:cNvSpPr txBox="1">
            <a:spLocks/>
          </p:cNvSpPr>
          <p:nvPr/>
        </p:nvSpPr>
        <p:spPr>
          <a:xfrm rot="20935178">
            <a:off x="1880210" y="5303215"/>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pic>
        <p:nvPicPr>
          <p:cNvPr id="2" name="Slika 1" descr="Slika, ki vsebuje besede pisava, logotip, grafika, oblikovanje&#10;&#10;Vsebina, ustvarjena z UI, morda ni pravilna.">
            <a:extLst>
              <a:ext uri="{FF2B5EF4-FFF2-40B4-BE49-F238E27FC236}">
                <a16:creationId xmlns:a16="http://schemas.microsoft.com/office/drawing/2014/main" id="{C9BDC301-219D-5B2E-66B2-FE518EB6F25E}"/>
              </a:ext>
            </a:extLst>
          </p:cNvPr>
          <p:cNvPicPr>
            <a:picLocks noChangeAspect="1"/>
          </p:cNvPicPr>
          <p:nvPr/>
        </p:nvPicPr>
        <p:blipFill>
          <a:blip r:embed="rId7">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178104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C52C8-9D04-8F98-11F6-DD2C23AA7718}"/>
            </a:ext>
          </a:extLst>
        </p:cNvPr>
        <p:cNvGrpSpPr/>
        <p:nvPr/>
      </p:nvGrpSpPr>
      <p:grpSpPr>
        <a:xfrm>
          <a:off x="0" y="0"/>
          <a:ext cx="0" cy="0"/>
          <a:chOff x="0" y="0"/>
          <a:chExt cx="0" cy="0"/>
        </a:xfrm>
      </p:grpSpPr>
      <p:sp>
        <p:nvSpPr>
          <p:cNvPr id="7" name="Pravokotnik 4">
            <a:extLst>
              <a:ext uri="{FF2B5EF4-FFF2-40B4-BE49-F238E27FC236}">
                <a16:creationId xmlns:a16="http://schemas.microsoft.com/office/drawing/2014/main" id="{0BC91452-7760-E249-7135-70A1A4020B9D}"/>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E311ACE0-B5C7-6BD7-3754-FCCFA3ED2459}"/>
              </a:ext>
            </a:extLst>
          </p:cNvPr>
          <p:cNvSpPr>
            <a:spLocks noGrp="1"/>
          </p:cNvSpPr>
          <p:nvPr>
            <p:ph type="sldNum" sz="quarter" idx="12"/>
          </p:nvPr>
        </p:nvSpPr>
        <p:spPr/>
        <p:txBody>
          <a:bodyPr/>
          <a:lstStyle/>
          <a:p>
            <a:fld id="{6D22F896-40B5-4ADD-8801-0D06FADFA095}" type="slidenum">
              <a:rPr lang="en-US" smtClean="0"/>
              <a:t>8</a:t>
            </a:fld>
            <a:endParaRPr lang="en-US" dirty="0"/>
          </a:p>
        </p:txBody>
      </p:sp>
      <p:graphicFrame>
        <p:nvGraphicFramePr>
          <p:cNvPr id="8" name="Diagram 7">
            <a:extLst>
              <a:ext uri="{FF2B5EF4-FFF2-40B4-BE49-F238E27FC236}">
                <a16:creationId xmlns:a16="http://schemas.microsoft.com/office/drawing/2014/main" id="{5BAE27DB-A5DE-7550-FF5F-95E1477925B8}"/>
              </a:ext>
            </a:extLst>
          </p:cNvPr>
          <p:cNvGraphicFramePr/>
          <p:nvPr>
            <p:extLst>
              <p:ext uri="{D42A27DB-BD31-4B8C-83A1-F6EECF244321}">
                <p14:modId xmlns:p14="http://schemas.microsoft.com/office/powerpoint/2010/main" val="2858503352"/>
              </p:ext>
            </p:extLst>
          </p:nvPr>
        </p:nvGraphicFramePr>
        <p:xfrm>
          <a:off x="-720681" y="304800"/>
          <a:ext cx="4530681" cy="265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značba mesta datuma 1">
            <a:extLst>
              <a:ext uri="{FF2B5EF4-FFF2-40B4-BE49-F238E27FC236}">
                <a16:creationId xmlns:a16="http://schemas.microsoft.com/office/drawing/2014/main" id="{E2F979CE-ECF2-ED08-72B0-3320359BF6DF}"/>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sp>
        <p:nvSpPr>
          <p:cNvPr id="2" name="Označba mesta vsebine 2">
            <a:extLst>
              <a:ext uri="{FF2B5EF4-FFF2-40B4-BE49-F238E27FC236}">
                <a16:creationId xmlns:a16="http://schemas.microsoft.com/office/drawing/2014/main" id="{CEB3F5A0-AC05-F719-54B0-1EF8AB4D905A}"/>
              </a:ext>
            </a:extLst>
          </p:cNvPr>
          <p:cNvSpPr txBox="1">
            <a:spLocks/>
          </p:cNvSpPr>
          <p:nvPr/>
        </p:nvSpPr>
        <p:spPr>
          <a:xfrm>
            <a:off x="3106455" y="1107093"/>
            <a:ext cx="8323545" cy="52375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lnSpc>
                <a:spcPct val="150000"/>
              </a:lnSpc>
              <a:spcBef>
                <a:spcPts val="1200"/>
              </a:spcBef>
              <a:spcAft>
                <a:spcPts val="200"/>
              </a:spcAft>
              <a:buSzPct val="100000"/>
              <a:buFont typeface="+mj-lt"/>
              <a:buAutoNum type="arabicPeriod"/>
            </a:pPr>
            <a:r>
              <a:rPr lang="pl-PL" sz="1600" dirty="0">
                <a:solidFill>
                  <a:schemeClr val="tx1"/>
                </a:solidFill>
                <a:latin typeface="Segoe UI Semilight" panose="020B0402040204020203" pitchFamily="34" charset="0"/>
                <a:cs typeface="Segoe UI Semilight" panose="020B0402040204020203" pitchFamily="34" charset="0"/>
              </a:rPr>
              <a:t>POVZETEK IZVEDENIH AKTIVNOSTI</a:t>
            </a:r>
          </a:p>
          <a:p>
            <a:pPr marL="358775" lvl="2" indent="-358775">
              <a:lnSpc>
                <a:spcPct val="150000"/>
              </a:lnSpc>
              <a:spcBef>
                <a:spcPts val="1200"/>
              </a:spcBef>
              <a:spcAft>
                <a:spcPts val="200"/>
              </a:spcAft>
              <a:buSzPct val="100000"/>
              <a:buFont typeface="+mj-lt"/>
              <a:buAutoNum type="arabicPeriod"/>
            </a:pPr>
            <a:r>
              <a:rPr lang="pl-PL" sz="1600" dirty="0">
                <a:solidFill>
                  <a:schemeClr val="tx1"/>
                </a:solidFill>
                <a:latin typeface="Segoe UI Semilight" panose="020B0402040204020203" pitchFamily="34" charset="0"/>
                <a:cs typeface="Segoe UI Semilight" panose="020B0402040204020203" pitchFamily="34" charset="0"/>
              </a:rPr>
              <a:t>OPIS DOSEŽENIH CILJEV, REZULTATOV PROJEKTA IN UČINKOV PROJEKTA (z opredeljenimi kazalniki, določenimi v vlogi)</a:t>
            </a:r>
          </a:p>
          <a:p>
            <a:pPr marL="358775" lvl="2" indent="-358775">
              <a:lnSpc>
                <a:spcPct val="150000"/>
              </a:lnSpc>
              <a:spcBef>
                <a:spcPts val="1200"/>
              </a:spcBef>
              <a:spcAft>
                <a:spcPts val="200"/>
              </a:spcAft>
              <a:buSzPct val="100000"/>
              <a:buFont typeface="+mj-lt"/>
              <a:buAutoNum type="arabicPeriod"/>
            </a:pPr>
            <a:r>
              <a:rPr lang="pl-PL" sz="1600" dirty="0">
                <a:solidFill>
                  <a:schemeClr val="tx1"/>
                </a:solidFill>
                <a:latin typeface="Segoe UI Semilight" panose="020B0402040204020203" pitchFamily="34" charset="0"/>
                <a:cs typeface="Segoe UI Semilight" panose="020B0402040204020203" pitchFamily="34" charset="0"/>
              </a:rPr>
              <a:t>POJASNILA O MOREBITNIH ODSTOPANJIH OD VLOGE</a:t>
            </a:r>
          </a:p>
          <a:p>
            <a:pPr marL="358775" lvl="2" indent="-358775">
              <a:lnSpc>
                <a:spcPct val="150000"/>
              </a:lnSpc>
              <a:spcBef>
                <a:spcPts val="1200"/>
              </a:spcBef>
              <a:spcAft>
                <a:spcPts val="200"/>
              </a:spcAft>
              <a:buSzPct val="100000"/>
              <a:buFont typeface="+mj-lt"/>
              <a:buAutoNum type="arabicPeriod"/>
            </a:pPr>
            <a:r>
              <a:rPr lang="pl-PL" sz="1600" dirty="0">
                <a:solidFill>
                  <a:schemeClr val="tx1"/>
                </a:solidFill>
                <a:latin typeface="Segoe UI Semilight" panose="020B0402040204020203" pitchFamily="34" charset="0"/>
                <a:cs typeface="Segoe UI Semilight" panose="020B0402040204020203" pitchFamily="34" charset="0"/>
              </a:rPr>
              <a:t>OPIS IZVEDENIH AKTIVNOSTI ZA DOSEGO CILJEV</a:t>
            </a:r>
          </a:p>
          <a:p>
            <a:pPr marL="358775" lvl="2" indent="-358775">
              <a:lnSpc>
                <a:spcPct val="150000"/>
              </a:lnSpc>
              <a:spcBef>
                <a:spcPts val="1200"/>
              </a:spcBef>
              <a:spcAft>
                <a:spcPts val="200"/>
              </a:spcAft>
              <a:buSzPct val="100000"/>
              <a:buFont typeface="+mj-lt"/>
              <a:buAutoNum type="arabicPeriod"/>
            </a:pPr>
            <a:r>
              <a:rPr lang="pl-PL" sz="1600" dirty="0">
                <a:solidFill>
                  <a:schemeClr val="tx1"/>
                </a:solidFill>
                <a:latin typeface="Segoe UI Semilight" panose="020B0402040204020203" pitchFamily="34" charset="0"/>
                <a:cs typeface="Segoe UI Semilight" panose="020B0402040204020203" pitchFamily="34" charset="0"/>
              </a:rPr>
              <a:t>OPIS IZVEDENIH NAČINOV IN OBSEG RAZŠIRJANJA REZULTATOV PROJEKTA</a:t>
            </a:r>
          </a:p>
          <a:p>
            <a:pPr marL="358775" lvl="2" indent="-358775">
              <a:lnSpc>
                <a:spcPct val="150000"/>
              </a:lnSpc>
              <a:spcBef>
                <a:spcPts val="1200"/>
              </a:spcBef>
              <a:spcAft>
                <a:spcPts val="200"/>
              </a:spcAft>
              <a:buSzPct val="100000"/>
              <a:buFont typeface="+mj-lt"/>
              <a:buAutoNum type="arabicPeriod"/>
            </a:pPr>
            <a:r>
              <a:rPr lang="pl-PL" sz="1600" dirty="0">
                <a:solidFill>
                  <a:schemeClr val="tx1"/>
                </a:solidFill>
                <a:latin typeface="Segoe UI Semilight" panose="020B0402040204020203" pitchFamily="34" charset="0"/>
                <a:cs typeface="Segoe UI Semilight" panose="020B0402040204020203" pitchFamily="34" charset="0"/>
              </a:rPr>
              <a:t>FINANČNO POROČILO</a:t>
            </a:r>
          </a:p>
        </p:txBody>
      </p:sp>
      <p:sp>
        <p:nvSpPr>
          <p:cNvPr id="3" name="Označba mesta vsebine 2">
            <a:extLst>
              <a:ext uri="{FF2B5EF4-FFF2-40B4-BE49-F238E27FC236}">
                <a16:creationId xmlns:a16="http://schemas.microsoft.com/office/drawing/2014/main" id="{B5ABA7AD-09F7-1EB1-549F-954D9394AD35}"/>
              </a:ext>
            </a:extLst>
          </p:cNvPr>
          <p:cNvSpPr>
            <a:spLocks noGrp="1"/>
          </p:cNvSpPr>
          <p:nvPr>
            <p:ph idx="1"/>
          </p:nvPr>
        </p:nvSpPr>
        <p:spPr>
          <a:xfrm>
            <a:off x="1758058" y="5799671"/>
            <a:ext cx="9834504" cy="738236"/>
          </a:xfrm>
        </p:spPr>
        <p:txBody>
          <a:bodyPr>
            <a:normAutofit/>
          </a:bodyPr>
          <a:lstStyle/>
          <a:p>
            <a:pPr marL="0" lvl="2" indent="0" algn="just">
              <a:spcBef>
                <a:spcPts val="1200"/>
              </a:spcBef>
              <a:spcAft>
                <a:spcPts val="200"/>
              </a:spcAft>
              <a:buSzPct val="100000"/>
              <a:buNone/>
            </a:pPr>
            <a:r>
              <a:rPr lang="sl-SI" sz="1200" dirty="0">
                <a:solidFill>
                  <a:schemeClr val="tx1"/>
                </a:solidFill>
                <a:latin typeface="Segoe UI Semilight" panose="020B0402040204020203" pitchFamily="34" charset="0"/>
                <a:cs typeface="Segoe UI Semilight" panose="020B0402040204020203" pitchFamily="34" charset="0"/>
              </a:rPr>
              <a:t>Pri pripravi poročila ob zaključku faze in ob koncu projekta </a:t>
            </a:r>
            <a:r>
              <a:rPr lang="sl-SI" sz="1200" b="1" dirty="0">
                <a:solidFill>
                  <a:schemeClr val="accent1">
                    <a:lumMod val="75000"/>
                  </a:schemeClr>
                </a:solidFill>
                <a:latin typeface="Segoe UI Semibold" panose="020B0702040204020203" pitchFamily="34" charset="0"/>
                <a:ea typeface="Segoe UI Black" panose="020B0A02040204020203" pitchFamily="34" charset="0"/>
                <a:cs typeface="Segoe UI Semibold" panose="020B0702040204020203" pitchFamily="34" charset="0"/>
              </a:rPr>
              <a:t>IZHAJAJTE IZ PROJEKTNE VLOGE</a:t>
            </a:r>
            <a:r>
              <a:rPr lang="sl-SI" sz="1200" dirty="0">
                <a:solidFill>
                  <a:schemeClr val="tx1"/>
                </a:solidFill>
                <a:latin typeface="Segoe UI Semilight" panose="020B0402040204020203" pitchFamily="34" charset="0"/>
                <a:cs typeface="Segoe UI Semilight" panose="020B0402040204020203" pitchFamily="34" charset="0"/>
              </a:rPr>
              <a:t>. Vse predvidene aktivnosti, cilji, učinki in rezultati, navedeni v vlogi, morajo biti doseženi. </a:t>
            </a:r>
          </a:p>
        </p:txBody>
      </p:sp>
      <p:sp>
        <p:nvSpPr>
          <p:cNvPr id="4" name="Označba mesta vsebine 2">
            <a:extLst>
              <a:ext uri="{FF2B5EF4-FFF2-40B4-BE49-F238E27FC236}">
                <a16:creationId xmlns:a16="http://schemas.microsoft.com/office/drawing/2014/main" id="{7F9D7447-CEE0-7B41-37D5-C69664F45DA2}"/>
              </a:ext>
            </a:extLst>
          </p:cNvPr>
          <p:cNvSpPr txBox="1">
            <a:spLocks/>
          </p:cNvSpPr>
          <p:nvPr/>
        </p:nvSpPr>
        <p:spPr>
          <a:xfrm rot="20935178">
            <a:off x="1252753" y="5290785"/>
            <a:ext cx="806658" cy="118061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2" indent="0" algn="just">
              <a:spcBef>
                <a:spcPts val="1200"/>
              </a:spcBef>
              <a:spcAft>
                <a:spcPts val="200"/>
              </a:spcAft>
              <a:buSzPct val="100000"/>
              <a:buFont typeface="Calibri" pitchFamily="34" charset="0"/>
              <a:buNone/>
            </a:pPr>
            <a:r>
              <a:rPr lang="sl-SI" sz="7200" dirty="0">
                <a:solidFill>
                  <a:schemeClr val="accent1">
                    <a:lumMod val="75000"/>
                  </a:schemeClr>
                </a:solidFill>
                <a:latin typeface="Showcard Gothic" panose="04020904020102020604" pitchFamily="82" charset="0"/>
                <a:cs typeface="Segoe UI Semilight" panose="020B0402040204020203" pitchFamily="34" charset="0"/>
              </a:rPr>
              <a:t>!</a:t>
            </a:r>
          </a:p>
        </p:txBody>
      </p:sp>
      <p:pic>
        <p:nvPicPr>
          <p:cNvPr id="5" name="Slika 4" descr="Slika, ki vsebuje besede pisava, logotip, grafika, oblikovanje&#10;&#10;Vsebina, ustvarjena z UI, morda ni pravilna.">
            <a:extLst>
              <a:ext uri="{FF2B5EF4-FFF2-40B4-BE49-F238E27FC236}">
                <a16:creationId xmlns:a16="http://schemas.microsoft.com/office/drawing/2014/main" id="{390A0E45-9542-635B-B608-8808E56AB329}"/>
              </a:ext>
            </a:extLst>
          </p:cNvPr>
          <p:cNvPicPr>
            <a:picLocks noChangeAspect="1"/>
          </p:cNvPicPr>
          <p:nvPr/>
        </p:nvPicPr>
        <p:blipFill>
          <a:blip r:embed="rId7">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Tree>
    <p:extLst>
      <p:ext uri="{BB962C8B-B14F-4D97-AF65-F5344CB8AC3E}">
        <p14:creationId xmlns:p14="http://schemas.microsoft.com/office/powerpoint/2010/main" val="406581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3FCBF-2CD1-853A-B2D6-46DBE99B625D}"/>
            </a:ext>
          </a:extLst>
        </p:cNvPr>
        <p:cNvGrpSpPr/>
        <p:nvPr/>
      </p:nvGrpSpPr>
      <p:grpSpPr>
        <a:xfrm>
          <a:off x="0" y="0"/>
          <a:ext cx="0" cy="0"/>
          <a:chOff x="0" y="0"/>
          <a:chExt cx="0" cy="0"/>
        </a:xfrm>
      </p:grpSpPr>
      <p:sp>
        <p:nvSpPr>
          <p:cNvPr id="7" name="Pravokotnik 4">
            <a:extLst>
              <a:ext uri="{FF2B5EF4-FFF2-40B4-BE49-F238E27FC236}">
                <a16:creationId xmlns:a16="http://schemas.microsoft.com/office/drawing/2014/main" id="{030FEC35-ACB0-30A3-E34C-C37D202FC1A4}"/>
              </a:ext>
            </a:extLst>
          </p:cNvPr>
          <p:cNvSpPr>
            <a:spLocks noGrp="1" noRot="1" noMove="1" noResize="1" noEditPoints="1" noAdjustHandles="1" noChangeArrowheads="1" noChangeShapeType="1"/>
          </p:cNvSpPr>
          <p:nvPr/>
        </p:nvSpPr>
        <p:spPr>
          <a:xfrm>
            <a:off x="0" y="0"/>
            <a:ext cx="12192000" cy="6344653"/>
          </a:xfrm>
          <a:prstGeom prst="rect">
            <a:avLst/>
          </a:prstGeom>
          <a:solidFill>
            <a:srgbClr val="F9F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Označba mesta številke diapozitiva 5">
            <a:extLst>
              <a:ext uri="{FF2B5EF4-FFF2-40B4-BE49-F238E27FC236}">
                <a16:creationId xmlns:a16="http://schemas.microsoft.com/office/drawing/2014/main" id="{464ACB35-6ED7-D84D-2D4D-2E0828BA89DA}"/>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9" name="Označba mesta datuma 1">
            <a:extLst>
              <a:ext uri="{FF2B5EF4-FFF2-40B4-BE49-F238E27FC236}">
                <a16:creationId xmlns:a16="http://schemas.microsoft.com/office/drawing/2014/main" id="{ECCB7FB2-3003-814E-6B60-DD0D8D38B07B}"/>
              </a:ext>
            </a:extLst>
          </p:cNvPr>
          <p:cNvSpPr>
            <a:spLocks noGrp="1"/>
          </p:cNvSpPr>
          <p:nvPr>
            <p:ph type="dt" sz="half" idx="10"/>
          </p:nvPr>
        </p:nvSpPr>
        <p:spPr>
          <a:xfrm>
            <a:off x="1097280" y="6459785"/>
            <a:ext cx="2472271" cy="365125"/>
          </a:xfrm>
        </p:spPr>
        <p:txBody>
          <a:bodyPr/>
          <a:lstStyle/>
          <a:p>
            <a:r>
              <a:rPr lang="sl-SI" dirty="0"/>
              <a:t>Izvajanje projektov </a:t>
            </a:r>
            <a:r>
              <a:rPr lang="sl-SI" dirty="0" err="1"/>
              <a:t>neinvesticijske</a:t>
            </a:r>
            <a:r>
              <a:rPr lang="sl-SI" dirty="0"/>
              <a:t> narave</a:t>
            </a:r>
          </a:p>
        </p:txBody>
      </p:sp>
      <p:pic>
        <p:nvPicPr>
          <p:cNvPr id="5" name="Slika 4" descr="Slika, ki vsebuje besede pisava, logotip, grafika, oblikovanje&#10;&#10;Vsebina, ustvarjena z UI, morda ni pravilna.">
            <a:extLst>
              <a:ext uri="{FF2B5EF4-FFF2-40B4-BE49-F238E27FC236}">
                <a16:creationId xmlns:a16="http://schemas.microsoft.com/office/drawing/2014/main" id="{3981DA35-73E1-C4C2-716D-22B6B4D5DD60}"/>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0556470" y="290729"/>
            <a:ext cx="1308201" cy="1084806"/>
          </a:xfrm>
          <a:prstGeom prst="rect">
            <a:avLst/>
          </a:prstGeom>
        </p:spPr>
      </p:pic>
      <p:sp>
        <p:nvSpPr>
          <p:cNvPr id="12" name="Označba mesta vsebine 2">
            <a:extLst>
              <a:ext uri="{FF2B5EF4-FFF2-40B4-BE49-F238E27FC236}">
                <a16:creationId xmlns:a16="http://schemas.microsoft.com/office/drawing/2014/main" id="{2C489A18-F261-EB22-E2BB-141B9C4FFB14}"/>
              </a:ext>
            </a:extLst>
          </p:cNvPr>
          <p:cNvSpPr txBox="1">
            <a:spLocks/>
          </p:cNvSpPr>
          <p:nvPr/>
        </p:nvSpPr>
        <p:spPr>
          <a:xfrm>
            <a:off x="5555577" y="2619159"/>
            <a:ext cx="3903945" cy="125911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2" indent="-358775">
              <a:spcBef>
                <a:spcPts val="1200"/>
              </a:spcBef>
              <a:spcAft>
                <a:spcPts val="200"/>
              </a:spcAft>
              <a:buSzPct val="100000"/>
              <a:buFont typeface="Symbol" panose="05050102010706020507" pitchFamily="18" charset="2"/>
              <a:buChar char="·"/>
            </a:pPr>
            <a:r>
              <a:rPr lang="pl-PL" dirty="0">
                <a:solidFill>
                  <a:schemeClr val="tx1"/>
                </a:solidFill>
                <a:latin typeface="Segoe UI Semilight" panose="020B0402040204020203" pitchFamily="34" charset="0"/>
                <a:cs typeface="Segoe UI Semilight" panose="020B0402040204020203" pitchFamily="34" charset="0"/>
              </a:rPr>
              <a:t>Predloga se nahaja na spletni strani LAS.</a:t>
            </a:r>
          </a:p>
          <a:p>
            <a:pPr marL="358775" lvl="2" indent="-358775">
              <a:spcBef>
                <a:spcPts val="1200"/>
              </a:spcBef>
              <a:spcAft>
                <a:spcPts val="200"/>
              </a:spcAft>
              <a:buSzPct val="100000"/>
              <a:buFont typeface="Symbol" panose="05050102010706020507" pitchFamily="18" charset="2"/>
              <a:buChar char="·"/>
            </a:pPr>
            <a:r>
              <a:rPr lang="sl-SI" dirty="0">
                <a:solidFill>
                  <a:schemeClr val="tx1"/>
                </a:solidFill>
                <a:latin typeface="Segoe UI Semilight" panose="020B0402040204020203" pitchFamily="34" charset="0"/>
                <a:cs typeface="Segoe UI Semilight" panose="020B0402040204020203" pitchFamily="34" charset="0"/>
              </a:rPr>
              <a:t>Povezava ESRR: </a:t>
            </a:r>
            <a:r>
              <a:rPr lang="sl-SI" dirty="0">
                <a:solidFill>
                  <a:srgbClr val="7BBECB"/>
                </a:solidFill>
                <a:latin typeface="Segoe UI Semilight" panose="020B0402040204020203" pitchFamily="34" charset="0"/>
                <a:cs typeface="Segoe UI Semilight" panose="020B0402040204020203" pitchFamily="34" charset="0"/>
                <a:hlinkClick r:id="rId3">
                  <a:extLst>
                    <a:ext uri="{A12FA001-AC4F-418D-AE19-62706E023703}">
                      <ahyp:hlinkClr xmlns:ahyp="http://schemas.microsoft.com/office/drawing/2018/hyperlinkcolor" val="tx"/>
                    </a:ext>
                  </a:extLst>
                </a:hlinkClick>
              </a:rPr>
              <a:t>stran z datoteko</a:t>
            </a:r>
            <a:r>
              <a:rPr lang="sl-SI" dirty="0">
                <a:solidFill>
                  <a:schemeClr val="tx1"/>
                </a:solidFill>
                <a:latin typeface="Segoe UI Semilight" panose="020B0402040204020203" pitchFamily="34" charset="0"/>
                <a:cs typeface="Segoe UI Semilight" panose="020B0402040204020203" pitchFamily="34" charset="0"/>
              </a:rPr>
              <a:t>.</a:t>
            </a:r>
            <a:endParaRPr lang="sl-SI" dirty="0">
              <a:solidFill>
                <a:schemeClr val="tx1"/>
              </a:solidFill>
              <a:cs typeface="Calibri Light" panose="020F0302020204030204" pitchFamily="34" charset="0"/>
            </a:endParaRPr>
          </a:p>
          <a:p>
            <a:pPr marL="358775" lvl="2" indent="-358775">
              <a:spcBef>
                <a:spcPts val="1200"/>
              </a:spcBef>
              <a:spcAft>
                <a:spcPts val="200"/>
              </a:spcAft>
              <a:buSzPct val="100000"/>
              <a:buFont typeface="Symbol" panose="05050102010706020507" pitchFamily="18" charset="2"/>
              <a:buChar char="·"/>
            </a:pPr>
            <a:endParaRPr lang="sl-SI" sz="1800" dirty="0">
              <a:solidFill>
                <a:schemeClr val="tx1"/>
              </a:solidFill>
              <a:cs typeface="Calibri Light" panose="020F0302020204030204" pitchFamily="34" charset="0"/>
            </a:endParaRPr>
          </a:p>
        </p:txBody>
      </p:sp>
      <p:pic>
        <p:nvPicPr>
          <p:cNvPr id="16" name="Slika 15" descr="Slika, ki vsebuje besede besedilo, posnetek zaslona, vzporedno, pisava&#10;&#10;Vsebina, ustvarjena z UI, morda ni pravilna.">
            <a:extLst>
              <a:ext uri="{FF2B5EF4-FFF2-40B4-BE49-F238E27FC236}">
                <a16:creationId xmlns:a16="http://schemas.microsoft.com/office/drawing/2014/main" id="{02C01465-14DE-6B25-4D39-66F9DA5DE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405" y="833132"/>
            <a:ext cx="3684853" cy="4644000"/>
          </a:xfrm>
          <a:prstGeom prst="rect">
            <a:avLst/>
          </a:prstGeom>
        </p:spPr>
      </p:pic>
    </p:spTree>
    <p:extLst>
      <p:ext uri="{BB962C8B-B14F-4D97-AF65-F5344CB8AC3E}">
        <p14:creationId xmlns:p14="http://schemas.microsoft.com/office/powerpoint/2010/main" val="2608435679"/>
      </p:ext>
    </p:extLst>
  </p:cSld>
  <p:clrMapOvr>
    <a:masterClrMapping/>
  </p:clrMapOvr>
</p:sld>
</file>

<file path=ppt/theme/theme1.xml><?xml version="1.0" encoding="utf-8"?>
<a:theme xmlns:a="http://schemas.openxmlformats.org/drawingml/2006/main" name="Retrospektiva">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9337</TotalTime>
  <Words>3562</Words>
  <Application>Microsoft Office PowerPoint</Application>
  <PresentationFormat>Širokozaslonsko</PresentationFormat>
  <Paragraphs>352</Paragraphs>
  <Slides>41</Slides>
  <Notes>0</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41</vt:i4>
      </vt:variant>
    </vt:vector>
  </HeadingPairs>
  <TitlesOfParts>
    <vt:vector size="52" baseType="lpstr">
      <vt:lpstr>Arial</vt:lpstr>
      <vt:lpstr>Calibri</vt:lpstr>
      <vt:lpstr>Calibri Light</vt:lpstr>
      <vt:lpstr>Cambria Math</vt:lpstr>
      <vt:lpstr>Segoe UI Black</vt:lpstr>
      <vt:lpstr>Segoe UI Semibold</vt:lpstr>
      <vt:lpstr>Segoe UI Semilight</vt:lpstr>
      <vt:lpstr>Segoe UI Variable Display Light</vt:lpstr>
      <vt:lpstr>Showcard Gothic</vt:lpstr>
      <vt:lpstr>Symbol</vt:lpstr>
      <vt:lpstr>Retrospektiva</vt:lpstr>
      <vt:lpstr>IZVAJANJE PROJEKTOV  1. JP LAS s CILjem </vt:lpstr>
      <vt:lpstr>PowerPointova predstavitev</vt:lpstr>
      <vt:lpstr>IZVAJANJE PROJEKTOV NEINVESTICIJSKE  NARAVE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OZNAČEVANJE VIRA SOFINANCIRANJA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ODDAJA ZAHTEVKA NA LAS</vt:lpstr>
      <vt:lpstr>PowerPointova predstavitev</vt:lpstr>
      <vt:lpstr>POVZETEK</vt:lpstr>
      <vt:lpstr>PowerPointova predstavitev</vt:lpstr>
      <vt:lpstr>PowerPointova predstavitev</vt:lpstr>
      <vt:lpstr>PowerPointova predstavitev</vt:lpstr>
      <vt:lpstr>VPRAŠANJA  https://forms.gle/aHnaPKc4tCXkBzmx5</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ppt_Delavnica-izvajanje-projektov_december2025</dc:title>
  <dc:subject>ppt_Delavnica-izvajanje-projektov_december2025</dc:subject>
  <dc:creator>ICRA d.o.o., Idrija</dc:creator>
  <cp:keywords>ppt_Delavnica-izvajanje-projektov_december2025</cp:keywords>
  <cp:lastModifiedBy>Tina Batič</cp:lastModifiedBy>
  <cp:revision>479</cp:revision>
  <cp:lastPrinted>2024-06-19T10:17:58Z</cp:lastPrinted>
  <dcterms:created xsi:type="dcterms:W3CDTF">2024-02-27T12:19:58Z</dcterms:created>
  <dcterms:modified xsi:type="dcterms:W3CDTF">2026-04-02T09:54:38Z</dcterms:modified>
</cp:coreProperties>
</file>